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8" r:id="rId3"/>
    <p:sldId id="296" r:id="rId4"/>
    <p:sldId id="261" r:id="rId5"/>
    <p:sldId id="297" r:id="rId6"/>
    <p:sldId id="298" r:id="rId7"/>
    <p:sldId id="301" r:id="rId8"/>
    <p:sldId id="300" r:id="rId9"/>
    <p:sldId id="302" r:id="rId10"/>
    <p:sldId id="303" r:id="rId11"/>
    <p:sldId id="268" r:id="rId12"/>
    <p:sldId id="304" r:id="rId13"/>
    <p:sldId id="305" r:id="rId14"/>
    <p:sldId id="27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66FA23-55AE-4FE9-A54A-074ECCC687B6}">
  <a:tblStyle styleId="{DA66FA23-55AE-4FE9-A54A-074ECCC687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1C9E43-AE67-4E63-939F-35E36E6F407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28" autoAdjust="0"/>
    <p:restoredTop sz="94660"/>
  </p:normalViewPr>
  <p:slideViewPr>
    <p:cSldViewPr snapToGrid="0">
      <p:cViewPr>
        <p:scale>
          <a:sx n="98" d="100"/>
          <a:sy n="98" d="100"/>
        </p:scale>
        <p:origin x="869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26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30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700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165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691641" y="516068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0" dirty="0"/>
              <a:t>Progetto isw </a:t>
            </a:r>
            <a:br>
              <a:rPr lang="en" sz="4900" b="0" dirty="0"/>
            </a:br>
            <a:r>
              <a:rPr lang="en" sz="3200" b="0" dirty="0"/>
              <a:t>S’Albergadora</a:t>
            </a:r>
            <a:endParaRPr sz="3200" b="0" dirty="0"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5148240" y="1213448"/>
            <a:ext cx="3374953" cy="2676564"/>
            <a:chOff x="5148240" y="1213448"/>
            <a:chExt cx="3374953" cy="2676564"/>
          </a:xfrm>
        </p:grpSpPr>
        <p:grpSp>
          <p:nvGrpSpPr>
            <p:cNvPr id="713" name="Google Shape;713;p24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14" name="Google Shape;714;p24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4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avLst/>
                <a:gdLst/>
                <a:ahLst/>
                <a:cxnLst/>
                <a:rect l="l" t="t" r="r" b="b"/>
                <a:pathLst>
                  <a:path w="112" h="743" extrusionOk="0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4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4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12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4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4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4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0" extrusionOk="0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4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69" extrusionOk="0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2" name="Google Shape;722;p24"/>
            <p:cNvSpPr/>
            <p:nvPr/>
          </p:nvSpPr>
          <p:spPr>
            <a:xfrm>
              <a:off x="6756905" y="3331665"/>
              <a:ext cx="323574" cy="155533"/>
            </a:xfrm>
            <a:custGeom>
              <a:avLst/>
              <a:gdLst/>
              <a:ahLst/>
              <a:cxnLst/>
              <a:rect l="l" t="t" r="r" b="b"/>
              <a:pathLst>
                <a:path w="5484" h="2636" extrusionOk="0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6048099" y="1992822"/>
              <a:ext cx="6608" cy="77235"/>
            </a:xfrm>
            <a:custGeom>
              <a:avLst/>
              <a:gdLst/>
              <a:ahLst/>
              <a:cxnLst/>
              <a:rect l="l" t="t" r="r" b="b"/>
              <a:pathLst>
                <a:path w="112" h="1309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6344236" y="1821005"/>
              <a:ext cx="327350" cy="131400"/>
            </a:xfrm>
            <a:custGeom>
              <a:avLst/>
              <a:gdLst/>
              <a:ahLst/>
              <a:cxnLst/>
              <a:rect l="l" t="t" r="r" b="b"/>
              <a:pathLst>
                <a:path w="5548" h="2227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7379802" y="2174552"/>
              <a:ext cx="423171" cy="165917"/>
            </a:xfrm>
            <a:custGeom>
              <a:avLst/>
              <a:gdLst/>
              <a:ahLst/>
              <a:cxnLst/>
              <a:rect l="l" t="t" r="r" b="b"/>
              <a:pathLst>
                <a:path w="7172" h="281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7580708" y="2958941"/>
              <a:ext cx="85437" cy="160430"/>
            </a:xfrm>
            <a:custGeom>
              <a:avLst/>
              <a:gdLst/>
              <a:ahLst/>
              <a:cxnLst/>
              <a:rect l="l" t="t" r="r" b="b"/>
              <a:pathLst>
                <a:path w="1448" h="2719" extrusionOk="0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8240247" y="1261064"/>
              <a:ext cx="108448" cy="108389"/>
            </a:xfrm>
            <a:custGeom>
              <a:avLst/>
              <a:gdLst/>
              <a:ahLst/>
              <a:cxnLst/>
              <a:rect l="l" t="t" r="r" b="b"/>
              <a:pathLst>
                <a:path w="1838" h="1837" extrusionOk="0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6505138" y="1371577"/>
              <a:ext cx="121547" cy="121075"/>
            </a:xfrm>
            <a:custGeom>
              <a:avLst/>
              <a:gdLst/>
              <a:ahLst/>
              <a:cxnLst/>
              <a:rect l="l" t="t" r="r" b="b"/>
              <a:pathLst>
                <a:path w="2060" h="2052" extrusionOk="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5489220" y="1480556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5489220" y="1575787"/>
              <a:ext cx="7198" cy="44370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5518250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5423018" y="1546757"/>
              <a:ext cx="44370" cy="7198"/>
            </a:xfrm>
            <a:custGeom>
              <a:avLst/>
              <a:gdLst/>
              <a:ahLst/>
              <a:cxnLst/>
              <a:rect l="l" t="t" r="r" b="b"/>
              <a:pathLst>
                <a:path w="752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5446030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5442194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5513352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5509517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5446030" y="1503508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5442194" y="1499968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5513352" y="1570831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509517" y="1567291"/>
              <a:ext cx="33986" cy="33160"/>
            </a:xfrm>
            <a:custGeom>
              <a:avLst/>
              <a:gdLst/>
              <a:ahLst/>
              <a:cxnLst/>
              <a:rect l="l" t="t" r="r" b="b"/>
              <a:pathLst>
                <a:path w="576" h="562" extrusionOk="0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8380379" y="2008694"/>
              <a:ext cx="26315" cy="25784"/>
            </a:xfrm>
            <a:custGeom>
              <a:avLst/>
              <a:gdLst/>
              <a:ahLst/>
              <a:cxnLst/>
              <a:rect l="l" t="t" r="r" b="b"/>
              <a:pathLst>
                <a:path w="446" h="437" extrusionOk="0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8380379" y="1940840"/>
              <a:ext cx="26315" cy="26315"/>
            </a:xfrm>
            <a:custGeom>
              <a:avLst/>
              <a:gdLst/>
              <a:ahLst/>
              <a:cxnLst/>
              <a:rect l="l" t="t" r="r" b="b"/>
              <a:pathLst>
                <a:path w="446" h="446" extrusionOk="0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7173999" y="2893271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7173999" y="2988502"/>
              <a:ext cx="6608" cy="43839"/>
            </a:xfrm>
            <a:custGeom>
              <a:avLst/>
              <a:gdLst/>
              <a:ahLst/>
              <a:cxnLst/>
              <a:rect l="l" t="t" r="r" b="b"/>
              <a:pathLst>
                <a:path w="112" h="743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7203028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7107797" y="2959472"/>
              <a:ext cx="43839" cy="6608"/>
            </a:xfrm>
            <a:custGeom>
              <a:avLst/>
              <a:gdLst/>
              <a:ahLst/>
              <a:cxnLst/>
              <a:rect l="l" t="t" r="r" b="b"/>
              <a:pathLst>
                <a:path w="743" h="112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7130750" y="2983015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7126914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7198072" y="2915692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7194237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7130750" y="2915692"/>
              <a:ext cx="25784" cy="26315"/>
            </a:xfrm>
            <a:custGeom>
              <a:avLst/>
              <a:gdLst/>
              <a:ahLst/>
              <a:cxnLst/>
              <a:rect l="l" t="t" r="r" b="b"/>
              <a:pathLst>
                <a:path w="437" h="446" extrusionOk="0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7126914" y="2912270"/>
              <a:ext cx="33986" cy="33042"/>
            </a:xfrm>
            <a:custGeom>
              <a:avLst/>
              <a:gdLst/>
              <a:ahLst/>
              <a:cxnLst/>
              <a:rect l="l" t="t" r="r" b="b"/>
              <a:pathLst>
                <a:path w="576" h="560" extrusionOk="0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7198072" y="2983015"/>
              <a:ext cx="26374" cy="26315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4"/>
            <p:cNvSpPr/>
            <p:nvPr/>
          </p:nvSpPr>
          <p:spPr>
            <a:xfrm>
              <a:off x="7194237" y="2979592"/>
              <a:ext cx="33986" cy="3357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4"/>
            <p:cNvSpPr/>
            <p:nvPr/>
          </p:nvSpPr>
          <p:spPr>
            <a:xfrm>
              <a:off x="6401705" y="1879536"/>
              <a:ext cx="52572" cy="52041"/>
            </a:xfrm>
            <a:custGeom>
              <a:avLst/>
              <a:gdLst/>
              <a:ahLst/>
              <a:cxnLst/>
              <a:rect l="l" t="t" r="r" b="b"/>
              <a:pathLst>
                <a:path w="891" h="882" extrusionOk="0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8286210" y="1697806"/>
              <a:ext cx="47144" cy="47675"/>
            </a:xfrm>
            <a:custGeom>
              <a:avLst/>
              <a:gdLst/>
              <a:ahLst/>
              <a:cxnLst/>
              <a:rect l="l" t="t" r="r" b="b"/>
              <a:pathLst>
                <a:path w="799" h="808" extrusionOk="0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8222723" y="3615765"/>
              <a:ext cx="33455" cy="3345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649591" y="1243540"/>
              <a:ext cx="33455" cy="32865"/>
            </a:xfrm>
            <a:custGeom>
              <a:avLst/>
              <a:gdLst/>
              <a:ahLst/>
              <a:cxnLst/>
              <a:rect l="l" t="t" r="r" b="b"/>
              <a:pathLst>
                <a:path w="567" h="557" extrusionOk="0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6843404" y="1371577"/>
              <a:ext cx="517872" cy="515688"/>
            </a:xfrm>
            <a:custGeom>
              <a:avLst/>
              <a:gdLst/>
              <a:ahLst/>
              <a:cxnLst/>
              <a:rect l="l" t="t" r="r" b="b"/>
              <a:pathLst>
                <a:path w="8777" h="8740" extrusionOk="0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7731226" y="2764939"/>
              <a:ext cx="652517" cy="651101"/>
            </a:xfrm>
            <a:custGeom>
              <a:avLst/>
              <a:gdLst/>
              <a:ahLst/>
              <a:cxnLst/>
              <a:rect l="l" t="t" r="r" b="b"/>
              <a:pathLst>
                <a:path w="11059" h="11035" extrusionOk="0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349677" y="3784338"/>
              <a:ext cx="1411122" cy="6608"/>
            </a:xfrm>
            <a:custGeom>
              <a:avLst/>
              <a:gdLst/>
              <a:ahLst/>
              <a:cxnLst/>
              <a:rect l="l" t="t" r="r" b="b"/>
              <a:pathLst>
                <a:path w="23916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615133" y="3875734"/>
              <a:ext cx="879679" cy="6608"/>
            </a:xfrm>
            <a:custGeom>
              <a:avLst/>
              <a:gdLst/>
              <a:ahLst/>
              <a:cxnLst/>
              <a:rect l="l" t="t" r="r" b="b"/>
              <a:pathLst>
                <a:path w="14909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7107207" y="3142854"/>
              <a:ext cx="958508" cy="662902"/>
            </a:xfrm>
            <a:custGeom>
              <a:avLst/>
              <a:gdLst/>
              <a:ahLst/>
              <a:cxnLst/>
              <a:rect l="l" t="t" r="r" b="b"/>
              <a:pathLst>
                <a:path w="16245" h="11235" extrusionOk="0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7103372" y="3139550"/>
              <a:ext cx="966178" cy="669451"/>
            </a:xfrm>
            <a:custGeom>
              <a:avLst/>
              <a:gdLst/>
              <a:ahLst/>
              <a:cxnLst/>
              <a:rect l="l" t="t" r="r" b="b"/>
              <a:pathLst>
                <a:path w="16375" h="11346" extrusionOk="0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7177303" y="3206342"/>
              <a:ext cx="818316" cy="535927"/>
            </a:xfrm>
            <a:custGeom>
              <a:avLst/>
              <a:gdLst/>
              <a:ahLst/>
              <a:cxnLst/>
              <a:rect l="l" t="t" r="r" b="b"/>
              <a:pathLst>
                <a:path w="13869" h="9083" extrusionOk="0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7173468" y="3203038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7173468" y="3369427"/>
              <a:ext cx="7139" cy="180727"/>
            </a:xfrm>
            <a:custGeom>
              <a:avLst/>
              <a:gdLst/>
              <a:ahLst/>
              <a:cxnLst/>
              <a:rect l="l" t="t" r="r" b="b"/>
              <a:pathLst>
                <a:path w="121" h="3063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4"/>
            <p:cNvSpPr/>
            <p:nvPr/>
          </p:nvSpPr>
          <p:spPr>
            <a:xfrm>
              <a:off x="7575752" y="3164745"/>
              <a:ext cx="21418" cy="21418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4"/>
            <p:cNvSpPr/>
            <p:nvPr/>
          </p:nvSpPr>
          <p:spPr>
            <a:xfrm>
              <a:off x="6950141" y="3800741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>
              <a:off x="6946836" y="3797495"/>
              <a:ext cx="1279249" cy="92517"/>
            </a:xfrm>
            <a:custGeom>
              <a:avLst/>
              <a:gdLst/>
              <a:ahLst/>
              <a:cxnLst/>
              <a:rect l="l" t="t" r="r" b="b"/>
              <a:pathLst>
                <a:path w="21681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>
              <a:off x="6958873" y="3863166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>
              <a:off x="7464649" y="3806228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>
              <a:off x="7461345" y="3802393"/>
              <a:ext cx="250233" cy="33986"/>
            </a:xfrm>
            <a:custGeom>
              <a:avLst/>
              <a:gdLst/>
              <a:ahLst/>
              <a:cxnLst/>
              <a:rect l="l" t="t" r="r" b="b"/>
              <a:pathLst>
                <a:path w="4241" h="576" extrusionOk="0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>
              <a:off x="7340388" y="330812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>
              <a:off x="7369418" y="3278562"/>
              <a:ext cx="439043" cy="375025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>
              <a:off x="7366113" y="3274727"/>
              <a:ext cx="445593" cy="382695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7437271" y="3476164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7433436" y="3472919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7470136" y="3487138"/>
              <a:ext cx="234833" cy="16993"/>
            </a:xfrm>
            <a:custGeom>
              <a:avLst/>
              <a:gdLst/>
              <a:ahLst/>
              <a:cxnLst/>
              <a:rect l="l" t="t" r="r" b="b"/>
              <a:pathLst>
                <a:path w="3980" h="288" extrusionOk="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7489253" y="3539120"/>
              <a:ext cx="198251" cy="23601"/>
            </a:xfrm>
            <a:custGeom>
              <a:avLst/>
              <a:gdLst/>
              <a:ahLst/>
              <a:cxnLst/>
              <a:rect l="l" t="t" r="r" b="b"/>
              <a:pathLst>
                <a:path w="3360" h="400" extrusionOk="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486008" y="3535816"/>
              <a:ext cx="204741" cy="30741"/>
            </a:xfrm>
            <a:custGeom>
              <a:avLst/>
              <a:gdLst/>
              <a:ahLst/>
              <a:cxnLst/>
              <a:rect l="l" t="t" r="r" b="b"/>
              <a:pathLst>
                <a:path w="3470" h="521" extrusionOk="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7529257" y="3545139"/>
              <a:ext cx="11506" cy="11565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7551148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757191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7593807" y="3545139"/>
              <a:ext cx="11034" cy="11565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761463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7636525" y="3545139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7524832" y="3322342"/>
              <a:ext cx="127093" cy="127093"/>
            </a:xfrm>
            <a:custGeom>
              <a:avLst/>
              <a:gdLst/>
              <a:ahLst/>
              <a:cxnLst/>
              <a:rect l="l" t="t" r="r" b="b"/>
              <a:pathLst>
                <a:path w="2154" h="2154" extrusionOk="0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7521587" y="3319097"/>
              <a:ext cx="133583" cy="133583"/>
            </a:xfrm>
            <a:custGeom>
              <a:avLst/>
              <a:gdLst/>
              <a:ahLst/>
              <a:cxnLst/>
              <a:rect l="l" t="t" r="r" b="b"/>
              <a:pathLst>
                <a:path w="2264" h="2264" extrusionOk="0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7560411" y="3389665"/>
              <a:ext cx="56466" cy="28558"/>
            </a:xfrm>
            <a:custGeom>
              <a:avLst/>
              <a:gdLst/>
              <a:ahLst/>
              <a:cxnLst/>
              <a:rect l="l" t="t" r="r" b="b"/>
              <a:pathLst>
                <a:path w="957" h="484" extrusionOk="0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7556576" y="3386420"/>
              <a:ext cx="63606" cy="35107"/>
            </a:xfrm>
            <a:custGeom>
              <a:avLst/>
              <a:gdLst/>
              <a:ahLst/>
              <a:cxnLst/>
              <a:rect l="l" t="t" r="r" b="b"/>
              <a:pathLst>
                <a:path w="1078" h="595" extrusionOk="0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572507" y="3353555"/>
              <a:ext cx="32334" cy="32393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569203" y="3350310"/>
              <a:ext cx="38883" cy="38883"/>
            </a:xfrm>
            <a:custGeom>
              <a:avLst/>
              <a:gdLst/>
              <a:ahLst/>
              <a:cxnLst/>
              <a:rect l="l" t="t" r="r" b="b"/>
              <a:pathLst>
                <a:path w="659" h="659" extrusionOk="0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541825" y="3581839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7537990" y="3578534"/>
              <a:ext cx="100778" cy="35638"/>
            </a:xfrm>
            <a:custGeom>
              <a:avLst/>
              <a:gdLst/>
              <a:ahLst/>
              <a:cxnLst/>
              <a:rect l="l" t="t" r="r" b="b"/>
              <a:pathLst>
                <a:path w="1708" h="604" extrusionOk="0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7134585" y="1285137"/>
              <a:ext cx="959039" cy="662902"/>
            </a:xfrm>
            <a:custGeom>
              <a:avLst/>
              <a:gdLst/>
              <a:ahLst/>
              <a:cxnLst/>
              <a:rect l="l" t="t" r="r" b="b"/>
              <a:pathLst>
                <a:path w="16254" h="11235" extrusionOk="0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>
              <a:off x="7131340" y="1281833"/>
              <a:ext cx="965588" cy="670041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4"/>
            <p:cNvSpPr/>
            <p:nvPr/>
          </p:nvSpPr>
          <p:spPr>
            <a:xfrm>
              <a:off x="7204681" y="1349156"/>
              <a:ext cx="818847" cy="535396"/>
            </a:xfrm>
            <a:custGeom>
              <a:avLst/>
              <a:gdLst/>
              <a:ahLst/>
              <a:cxnLst/>
              <a:rect l="l" t="t" r="r" b="b"/>
              <a:pathLst>
                <a:path w="13878" h="9074" extrusionOk="0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4"/>
            <p:cNvSpPr/>
            <p:nvPr/>
          </p:nvSpPr>
          <p:spPr>
            <a:xfrm>
              <a:off x="7201376" y="1345320"/>
              <a:ext cx="825455" cy="542476"/>
            </a:xfrm>
            <a:custGeom>
              <a:avLst/>
              <a:gdLst/>
              <a:ahLst/>
              <a:cxnLst/>
              <a:rect l="l" t="t" r="r" b="b"/>
              <a:pathLst>
                <a:path w="13990" h="9194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4"/>
            <p:cNvSpPr/>
            <p:nvPr/>
          </p:nvSpPr>
          <p:spPr>
            <a:xfrm>
              <a:off x="7201376" y="1512300"/>
              <a:ext cx="6608" cy="180668"/>
            </a:xfrm>
            <a:custGeom>
              <a:avLst/>
              <a:gdLst/>
              <a:ahLst/>
              <a:cxnLst/>
              <a:rect l="l" t="t" r="r" b="b"/>
              <a:pathLst>
                <a:path w="112" h="30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7603130" y="1307027"/>
              <a:ext cx="21949" cy="21418"/>
            </a:xfrm>
            <a:custGeom>
              <a:avLst/>
              <a:gdLst/>
              <a:ahLst/>
              <a:cxnLst/>
              <a:rect l="l" t="t" r="r" b="b"/>
              <a:pathLst>
                <a:path w="372" h="363" extrusionOk="0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6977518" y="1943023"/>
              <a:ext cx="1272641" cy="86027"/>
            </a:xfrm>
            <a:custGeom>
              <a:avLst/>
              <a:gdLst/>
              <a:ahLst/>
              <a:cxnLst/>
              <a:rect l="l" t="t" r="r" b="b"/>
              <a:pathLst>
                <a:path w="21569" h="1458" extrusionOk="0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6974214" y="1939778"/>
              <a:ext cx="1279781" cy="92517"/>
            </a:xfrm>
            <a:custGeom>
              <a:avLst/>
              <a:gdLst/>
              <a:ahLst/>
              <a:cxnLst/>
              <a:rect l="l" t="t" r="r" b="b"/>
              <a:pathLst>
                <a:path w="21690" h="1568" extrusionOk="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6986251" y="2005449"/>
              <a:ext cx="1255176" cy="6608"/>
            </a:xfrm>
            <a:custGeom>
              <a:avLst/>
              <a:gdLst/>
              <a:ahLst/>
              <a:cxnLst/>
              <a:rect l="l" t="t" r="r" b="b"/>
              <a:pathLst>
                <a:path w="2127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7492557" y="1948511"/>
              <a:ext cx="243093" cy="26905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7489253" y="1945206"/>
              <a:ext cx="249702" cy="33455"/>
            </a:xfrm>
            <a:custGeom>
              <a:avLst/>
              <a:gdLst/>
              <a:ahLst/>
              <a:cxnLst/>
              <a:rect l="l" t="t" r="r" b="b"/>
              <a:pathLst>
                <a:path w="4232" h="567" extrusionOk="0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7368297" y="1450405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7397326" y="1420844"/>
              <a:ext cx="438512" cy="375556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7394022" y="1417599"/>
              <a:ext cx="445652" cy="382105"/>
            </a:xfrm>
            <a:custGeom>
              <a:avLst/>
              <a:gdLst/>
              <a:ahLst/>
              <a:cxnLst/>
              <a:rect l="l" t="t" r="r" b="b"/>
              <a:pathLst>
                <a:path w="7553" h="6476" extrusionOk="0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7464649" y="1618446"/>
              <a:ext cx="302746" cy="40594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7461345" y="1615201"/>
              <a:ext cx="309885" cy="47085"/>
            </a:xfrm>
            <a:custGeom>
              <a:avLst/>
              <a:gdLst/>
              <a:ahLst/>
              <a:cxnLst/>
              <a:rect l="l" t="t" r="r" b="b"/>
              <a:pathLst>
                <a:path w="5252" h="798" extrusionOk="0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4"/>
            <p:cNvSpPr/>
            <p:nvPr/>
          </p:nvSpPr>
          <p:spPr>
            <a:xfrm>
              <a:off x="7497514" y="1629421"/>
              <a:ext cx="235423" cy="16993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4"/>
            <p:cNvSpPr/>
            <p:nvPr/>
          </p:nvSpPr>
          <p:spPr>
            <a:xfrm>
              <a:off x="7517221" y="1681934"/>
              <a:ext cx="198192" cy="23601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4"/>
            <p:cNvSpPr/>
            <p:nvPr/>
          </p:nvSpPr>
          <p:spPr>
            <a:xfrm>
              <a:off x="7513917" y="1678689"/>
              <a:ext cx="204741" cy="30151"/>
            </a:xfrm>
            <a:custGeom>
              <a:avLst/>
              <a:gdLst/>
              <a:ahLst/>
              <a:cxnLst/>
              <a:rect l="l" t="t" r="r" b="b"/>
              <a:pathLst>
                <a:path w="3470" h="511" extrusionOk="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4"/>
            <p:cNvSpPr/>
            <p:nvPr/>
          </p:nvSpPr>
          <p:spPr>
            <a:xfrm>
              <a:off x="755716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4"/>
            <p:cNvSpPr/>
            <p:nvPr/>
          </p:nvSpPr>
          <p:spPr>
            <a:xfrm>
              <a:off x="7579056" y="1687952"/>
              <a:ext cx="10975" cy="11565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4"/>
            <p:cNvSpPr/>
            <p:nvPr/>
          </p:nvSpPr>
          <p:spPr>
            <a:xfrm>
              <a:off x="759929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4"/>
            <p:cNvSpPr/>
            <p:nvPr/>
          </p:nvSpPr>
          <p:spPr>
            <a:xfrm>
              <a:off x="7621185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4"/>
            <p:cNvSpPr/>
            <p:nvPr/>
          </p:nvSpPr>
          <p:spPr>
            <a:xfrm>
              <a:off x="764254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4"/>
            <p:cNvSpPr/>
            <p:nvPr/>
          </p:nvSpPr>
          <p:spPr>
            <a:xfrm>
              <a:off x="7664434" y="1687952"/>
              <a:ext cx="11565" cy="11565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4"/>
            <p:cNvSpPr/>
            <p:nvPr/>
          </p:nvSpPr>
          <p:spPr>
            <a:xfrm>
              <a:off x="7552800" y="1465215"/>
              <a:ext cx="126444" cy="126503"/>
            </a:xfrm>
            <a:custGeom>
              <a:avLst/>
              <a:gdLst/>
              <a:ahLst/>
              <a:cxnLst/>
              <a:rect l="l" t="t" r="r" b="b"/>
              <a:pathLst>
                <a:path w="2143" h="2144" extrusionOk="0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4"/>
            <p:cNvSpPr/>
            <p:nvPr/>
          </p:nvSpPr>
          <p:spPr>
            <a:xfrm>
              <a:off x="7549496" y="1461380"/>
              <a:ext cx="133583" cy="134173"/>
            </a:xfrm>
            <a:custGeom>
              <a:avLst/>
              <a:gdLst/>
              <a:ahLst/>
              <a:cxnLst/>
              <a:rect l="l" t="t" r="r" b="b"/>
              <a:pathLst>
                <a:path w="2264" h="2274" extrusionOk="0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4"/>
            <p:cNvSpPr/>
            <p:nvPr/>
          </p:nvSpPr>
          <p:spPr>
            <a:xfrm>
              <a:off x="7587789" y="1532007"/>
              <a:ext cx="56466" cy="28499"/>
            </a:xfrm>
            <a:custGeom>
              <a:avLst/>
              <a:gdLst/>
              <a:ahLst/>
              <a:cxnLst/>
              <a:rect l="l" t="t" r="r" b="b"/>
              <a:pathLst>
                <a:path w="957" h="483" extrusionOk="0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4"/>
            <p:cNvSpPr/>
            <p:nvPr/>
          </p:nvSpPr>
          <p:spPr>
            <a:xfrm>
              <a:off x="7584544" y="1528702"/>
              <a:ext cx="63547" cy="35107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7600415" y="1496428"/>
              <a:ext cx="31803" cy="318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4"/>
            <p:cNvSpPr/>
            <p:nvPr/>
          </p:nvSpPr>
          <p:spPr>
            <a:xfrm>
              <a:off x="7597111" y="1493123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4"/>
            <p:cNvSpPr/>
            <p:nvPr/>
          </p:nvSpPr>
          <p:spPr>
            <a:xfrm>
              <a:off x="7569203" y="1724121"/>
              <a:ext cx="93638" cy="2903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4"/>
            <p:cNvSpPr/>
            <p:nvPr/>
          </p:nvSpPr>
          <p:spPr>
            <a:xfrm>
              <a:off x="7565898" y="1720817"/>
              <a:ext cx="100247" cy="36169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4"/>
            <p:cNvSpPr/>
            <p:nvPr/>
          </p:nvSpPr>
          <p:spPr>
            <a:xfrm>
              <a:off x="6772246" y="1753682"/>
              <a:ext cx="560000" cy="977035"/>
            </a:xfrm>
            <a:custGeom>
              <a:avLst/>
              <a:gdLst/>
              <a:ahLst/>
              <a:cxnLst/>
              <a:rect l="l" t="t" r="r" b="b"/>
              <a:pathLst>
                <a:path w="9491" h="16559" extrusionOk="0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4"/>
            <p:cNvSpPr/>
            <p:nvPr/>
          </p:nvSpPr>
          <p:spPr>
            <a:xfrm>
              <a:off x="6731179" y="1693971"/>
              <a:ext cx="560000" cy="995739"/>
            </a:xfrm>
            <a:custGeom>
              <a:avLst/>
              <a:gdLst/>
              <a:ahLst/>
              <a:cxnLst/>
              <a:rect l="l" t="t" r="r" b="b"/>
              <a:pathLst>
                <a:path w="9491" h="16876" extrusionOk="0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4"/>
            <p:cNvSpPr/>
            <p:nvPr/>
          </p:nvSpPr>
          <p:spPr>
            <a:xfrm>
              <a:off x="6727934" y="1690725"/>
              <a:ext cx="566549" cy="1002229"/>
            </a:xfrm>
            <a:custGeom>
              <a:avLst/>
              <a:gdLst/>
              <a:ahLst/>
              <a:cxnLst/>
              <a:rect l="l" t="t" r="r" b="b"/>
              <a:pathLst>
                <a:path w="9602" h="16986" extrusionOk="0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6732301" y="1693971"/>
              <a:ext cx="558348" cy="80539"/>
            </a:xfrm>
            <a:custGeom>
              <a:avLst/>
              <a:gdLst/>
              <a:ahLst/>
              <a:cxnLst/>
              <a:rect l="l" t="t" r="r" b="b"/>
              <a:pathLst>
                <a:path w="9463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6728465" y="1690725"/>
              <a:ext cx="565487" cy="87089"/>
            </a:xfrm>
            <a:custGeom>
              <a:avLst/>
              <a:gdLst/>
              <a:ahLst/>
              <a:cxnLst/>
              <a:rect l="l" t="t" r="r" b="b"/>
              <a:pathLst>
                <a:path w="9584" h="1476" extrusionOk="0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7140072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718987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4"/>
            <p:cNvSpPr/>
            <p:nvPr/>
          </p:nvSpPr>
          <p:spPr>
            <a:xfrm>
              <a:off x="7240791" y="1723531"/>
              <a:ext cx="24132" cy="24191"/>
            </a:xfrm>
            <a:custGeom>
              <a:avLst/>
              <a:gdLst/>
              <a:ahLst/>
              <a:cxnLst/>
              <a:rect l="l" t="t" r="r" b="b"/>
              <a:pathLst>
                <a:path w="409" h="410" extrusionOk="0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6820392" y="1885023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7032804" y="1885023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142255" y="188502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7027848" y="2016364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924415" y="2016364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6820392" y="2016364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820392" y="1950163"/>
              <a:ext cx="94228" cy="6608"/>
            </a:xfrm>
            <a:custGeom>
              <a:avLst/>
              <a:gdLst/>
              <a:ahLst/>
              <a:cxnLst/>
              <a:rect l="l" t="t" r="r" b="b"/>
              <a:pathLst>
                <a:path w="1597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945184" y="1950163"/>
              <a:ext cx="155533" cy="6608"/>
            </a:xfrm>
            <a:custGeom>
              <a:avLst/>
              <a:gdLst/>
              <a:ahLst/>
              <a:cxnLst/>
              <a:rect l="l" t="t" r="r" b="b"/>
              <a:pathLst>
                <a:path w="2636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7142255" y="1950163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6820392" y="2074955"/>
              <a:ext cx="176892" cy="7198"/>
            </a:xfrm>
            <a:custGeom>
              <a:avLst/>
              <a:gdLst/>
              <a:ahLst/>
              <a:cxnLst/>
              <a:rect l="l" t="t" r="r" b="b"/>
              <a:pathLst>
                <a:path w="2998" h="12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7032804" y="2074955"/>
              <a:ext cx="67913" cy="7198"/>
            </a:xfrm>
            <a:custGeom>
              <a:avLst/>
              <a:gdLst/>
              <a:ahLst/>
              <a:cxnLst/>
              <a:rect l="l" t="t" r="r" b="b"/>
              <a:pathLst>
                <a:path w="1151" h="12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6820392" y="2286245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7032804" y="2286245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7142255" y="2074955"/>
              <a:ext cx="62484" cy="7198"/>
            </a:xfrm>
            <a:custGeom>
              <a:avLst/>
              <a:gdLst/>
              <a:ahLst/>
              <a:cxnLst/>
              <a:rect l="l" t="t" r="r" b="b"/>
              <a:pathLst>
                <a:path w="1059" h="12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7027848" y="2206886"/>
              <a:ext cx="176892" cy="6608"/>
            </a:xfrm>
            <a:custGeom>
              <a:avLst/>
              <a:gdLst/>
              <a:ahLst/>
              <a:cxnLst/>
              <a:rect l="l" t="t" r="r" b="b"/>
              <a:pathLst>
                <a:path w="2998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6924415" y="2206886"/>
              <a:ext cx="67913" cy="6608"/>
            </a:xfrm>
            <a:custGeom>
              <a:avLst/>
              <a:gdLst/>
              <a:ahLst/>
              <a:cxnLst/>
              <a:rect l="l" t="t" r="r" b="b"/>
              <a:pathLst>
                <a:path w="1151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6820392" y="2206886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7123669" y="2357403"/>
              <a:ext cx="67382" cy="7139"/>
            </a:xfrm>
            <a:custGeom>
              <a:avLst/>
              <a:gdLst/>
              <a:ahLst/>
              <a:cxnLst/>
              <a:rect l="l" t="t" r="r" b="b"/>
              <a:pathLst>
                <a:path w="114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7019115" y="2357403"/>
              <a:ext cx="63015" cy="7139"/>
            </a:xfrm>
            <a:custGeom>
              <a:avLst/>
              <a:gdLst/>
              <a:ahLst/>
              <a:cxnLst/>
              <a:rect l="l" t="t" r="r" b="b"/>
              <a:pathLst>
                <a:path w="106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6820392" y="2140094"/>
              <a:ext cx="94228" cy="7139"/>
            </a:xfrm>
            <a:custGeom>
              <a:avLst/>
              <a:gdLst/>
              <a:ahLst/>
              <a:cxnLst/>
              <a:rect l="l" t="t" r="r" b="b"/>
              <a:pathLst>
                <a:path w="1597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6945184" y="2140094"/>
              <a:ext cx="155533" cy="7139"/>
            </a:xfrm>
            <a:custGeom>
              <a:avLst/>
              <a:gdLst/>
              <a:ahLst/>
              <a:cxnLst/>
              <a:rect l="l" t="t" r="r" b="b"/>
              <a:pathLst>
                <a:path w="2636" h="121" extrusionOk="0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142255" y="2140094"/>
              <a:ext cx="62484" cy="7139"/>
            </a:xfrm>
            <a:custGeom>
              <a:avLst/>
              <a:gdLst/>
              <a:ahLst/>
              <a:cxnLst/>
              <a:rect l="l" t="t" r="r" b="b"/>
              <a:pathLst>
                <a:path w="1059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017994" y="2427440"/>
              <a:ext cx="155533" cy="7198"/>
            </a:xfrm>
            <a:custGeom>
              <a:avLst/>
              <a:gdLst/>
              <a:ahLst/>
              <a:cxnLst/>
              <a:rect l="l" t="t" r="r" b="b"/>
              <a:pathLst>
                <a:path w="2636" h="122" extrusionOk="0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018584" y="2493111"/>
              <a:ext cx="62425" cy="7198"/>
            </a:xfrm>
            <a:custGeom>
              <a:avLst/>
              <a:gdLst/>
              <a:ahLst/>
              <a:cxnLst/>
              <a:rect l="l" t="t" r="r" b="b"/>
              <a:pathLst>
                <a:path w="1058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433436" y="2415403"/>
              <a:ext cx="731876" cy="521707"/>
            </a:xfrm>
            <a:custGeom>
              <a:avLst/>
              <a:gdLst/>
              <a:ahLst/>
              <a:cxnLst/>
              <a:rect l="l" t="t" r="r" b="b"/>
              <a:pathLst>
                <a:path w="12404" h="8842" extrusionOk="0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430191" y="2412099"/>
              <a:ext cx="738957" cy="528846"/>
            </a:xfrm>
            <a:custGeom>
              <a:avLst/>
              <a:gdLst/>
              <a:ahLst/>
              <a:cxnLst/>
              <a:rect l="l" t="t" r="r" b="b"/>
              <a:pathLst>
                <a:path w="12524" h="8963" extrusionOk="0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7474502" y="2375989"/>
              <a:ext cx="731876" cy="88210"/>
            </a:xfrm>
            <a:custGeom>
              <a:avLst/>
              <a:gdLst/>
              <a:ahLst/>
              <a:cxnLst/>
              <a:rect l="l" t="t" r="r" b="b"/>
              <a:pathLst>
                <a:path w="12404" h="1495" extrusionOk="0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7471198" y="2372685"/>
              <a:ext cx="738485" cy="94759"/>
            </a:xfrm>
            <a:custGeom>
              <a:avLst/>
              <a:gdLst/>
              <a:ahLst/>
              <a:cxnLst/>
              <a:rect l="l" t="t" r="r" b="b"/>
              <a:pathLst>
                <a:path w="12516" h="1606" extrusionOk="0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7553862" y="2401715"/>
              <a:ext cx="33455" cy="33986"/>
            </a:xfrm>
            <a:custGeom>
              <a:avLst/>
              <a:gdLst/>
              <a:ahLst/>
              <a:cxnLst/>
              <a:rect l="l" t="t" r="r" b="b"/>
              <a:pathLst>
                <a:path w="567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7606434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7501349" y="2401715"/>
              <a:ext cx="33986" cy="33986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7473971" y="2464140"/>
              <a:ext cx="732407" cy="430252"/>
            </a:xfrm>
            <a:custGeom>
              <a:avLst/>
              <a:gdLst/>
              <a:ahLst/>
              <a:cxnLst/>
              <a:rect l="l" t="t" r="r" b="b"/>
              <a:pathLst>
                <a:path w="12413" h="7292" extrusionOk="0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7470667" y="2460305"/>
              <a:ext cx="739016" cy="437391"/>
            </a:xfrm>
            <a:custGeom>
              <a:avLst/>
              <a:gdLst/>
              <a:ahLst/>
              <a:cxnLst/>
              <a:rect l="l" t="t" r="r" b="b"/>
              <a:pathLst>
                <a:path w="12525" h="7413" extrusionOk="0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7778310" y="2564859"/>
              <a:ext cx="336083" cy="6608"/>
            </a:xfrm>
            <a:custGeom>
              <a:avLst/>
              <a:gdLst/>
              <a:ahLst/>
              <a:cxnLst/>
              <a:rect l="l" t="t" r="r" b="b"/>
              <a:pathLst>
                <a:path w="5696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7778310" y="2614657"/>
              <a:ext cx="122668" cy="7139"/>
            </a:xfrm>
            <a:custGeom>
              <a:avLst/>
              <a:gdLst/>
              <a:ahLst/>
              <a:cxnLst/>
              <a:rect l="l" t="t" r="r" b="b"/>
              <a:pathLst>
                <a:path w="207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7941395" y="2614657"/>
              <a:ext cx="147272" cy="7139"/>
            </a:xfrm>
            <a:custGeom>
              <a:avLst/>
              <a:gdLst/>
              <a:ahLst/>
              <a:cxnLst/>
              <a:rect l="l" t="t" r="r" b="b"/>
              <a:pathLst>
                <a:path w="249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7778310" y="2766237"/>
              <a:ext cx="217899" cy="6667"/>
            </a:xfrm>
            <a:custGeom>
              <a:avLst/>
              <a:gdLst/>
              <a:ahLst/>
              <a:cxnLst/>
              <a:rect l="l" t="t" r="r" b="b"/>
              <a:pathLst>
                <a:path w="3693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7778310" y="2667170"/>
              <a:ext cx="338856" cy="7198"/>
            </a:xfrm>
            <a:custGeom>
              <a:avLst/>
              <a:gdLst/>
              <a:ahLst/>
              <a:cxnLst/>
              <a:rect l="l" t="t" r="r" b="b"/>
              <a:pathLst>
                <a:path w="5743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7778310" y="2716969"/>
              <a:ext cx="112224" cy="7198"/>
            </a:xfrm>
            <a:custGeom>
              <a:avLst/>
              <a:gdLst/>
              <a:ahLst/>
              <a:cxnLst/>
              <a:rect l="l" t="t" r="r" b="b"/>
              <a:pathLst>
                <a:path w="1902" h="122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7915670" y="2716969"/>
              <a:ext cx="198723" cy="7198"/>
            </a:xfrm>
            <a:custGeom>
              <a:avLst/>
              <a:gdLst/>
              <a:ahLst/>
              <a:cxnLst/>
              <a:rect l="l" t="t" r="r" b="b"/>
              <a:pathLst>
                <a:path w="3368" h="122" extrusionOk="0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7525953" y="2548397"/>
              <a:ext cx="219020" cy="21902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7522649" y="2545151"/>
              <a:ext cx="225567" cy="225567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7516631" y="2550049"/>
              <a:ext cx="218489" cy="218430"/>
            </a:xfrm>
            <a:custGeom>
              <a:avLst/>
              <a:gdLst/>
              <a:ahLst/>
              <a:cxnLst/>
              <a:rect l="l" t="t" r="r" b="b"/>
              <a:pathLst>
                <a:path w="3703" h="3702" extrusionOk="0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7513386" y="2546213"/>
              <a:ext cx="225569" cy="225569"/>
            </a:xfrm>
            <a:custGeom>
              <a:avLst/>
              <a:gdLst/>
              <a:ahLst/>
              <a:cxnLst/>
              <a:rect l="l" t="t" r="r" b="b"/>
              <a:pathLst>
                <a:path w="3823" h="3823" extrusionOk="0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7662251" y="2565921"/>
              <a:ext cx="54814" cy="54814"/>
            </a:xfrm>
            <a:custGeom>
              <a:avLst/>
              <a:gdLst/>
              <a:ahLst/>
              <a:cxnLst/>
              <a:rect l="l" t="t" r="r" b="b"/>
              <a:pathLst>
                <a:path w="929" h="929" extrusionOk="0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7658947" y="2562085"/>
              <a:ext cx="61363" cy="61894"/>
            </a:xfrm>
            <a:custGeom>
              <a:avLst/>
              <a:gdLst/>
              <a:ahLst/>
              <a:cxnLst/>
              <a:rect l="l" t="t" r="r" b="b"/>
              <a:pathLst>
                <a:path w="1040" h="1049" extrusionOk="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7985707" y="2216444"/>
              <a:ext cx="377208" cy="339092"/>
            </a:xfrm>
            <a:custGeom>
              <a:avLst/>
              <a:gdLst/>
              <a:ahLst/>
              <a:cxnLst/>
              <a:rect l="l" t="t" r="r" b="b"/>
              <a:pathLst>
                <a:path w="6393" h="5747" extrusionOk="0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001047" y="2212904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7997212" y="2199923"/>
              <a:ext cx="384878" cy="339387"/>
            </a:xfrm>
            <a:custGeom>
              <a:avLst/>
              <a:gdLst/>
              <a:ahLst/>
              <a:cxnLst/>
              <a:rect l="l" t="t" r="r" b="b"/>
              <a:pathLst>
                <a:path w="6523" h="5752" extrusionOk="0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016388" y="2196442"/>
              <a:ext cx="345995" cy="345995"/>
            </a:xfrm>
            <a:custGeom>
              <a:avLst/>
              <a:gdLst/>
              <a:ahLst/>
              <a:cxnLst/>
              <a:rect l="l" t="t" r="r" b="b"/>
              <a:pathLst>
                <a:path w="5864" h="5864" extrusionOk="0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070553" y="2285655"/>
              <a:ext cx="224507" cy="141844"/>
            </a:xfrm>
            <a:custGeom>
              <a:avLst/>
              <a:gdLst/>
              <a:ahLst/>
              <a:cxnLst/>
              <a:rect l="l" t="t" r="r" b="b"/>
              <a:pathLst>
                <a:path w="3805" h="2404" extrusionOk="0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066718" y="2282410"/>
              <a:ext cx="231588" cy="148393"/>
            </a:xfrm>
            <a:custGeom>
              <a:avLst/>
              <a:gdLst/>
              <a:ahLst/>
              <a:cxnLst/>
              <a:rect l="l" t="t" r="r" b="b"/>
              <a:pathLst>
                <a:path w="3925" h="2515" extrusionOk="0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5843948" y="3263280"/>
              <a:ext cx="422581" cy="300504"/>
            </a:xfrm>
            <a:custGeom>
              <a:avLst/>
              <a:gdLst/>
              <a:ahLst/>
              <a:cxnLst/>
              <a:rect l="l" t="t" r="r" b="b"/>
              <a:pathLst>
                <a:path w="7162" h="5093" extrusionOk="0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5840112" y="3259976"/>
              <a:ext cx="429721" cy="307643"/>
            </a:xfrm>
            <a:custGeom>
              <a:avLst/>
              <a:gdLst/>
              <a:ahLst/>
              <a:cxnLst/>
              <a:rect l="l" t="t" r="r" b="b"/>
              <a:pathLst>
                <a:path w="7283" h="5214" extrusionOk="0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5151544" y="2042680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5148240" y="2039376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5151544" y="2076076"/>
              <a:ext cx="1807388" cy="1218417"/>
            </a:xfrm>
            <a:custGeom>
              <a:avLst/>
              <a:gdLst/>
              <a:ahLst/>
              <a:cxnLst/>
              <a:rect l="l" t="t" r="r" b="b"/>
              <a:pathLst>
                <a:path w="30632" h="20650" extrusionOk="0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5148240" y="2072771"/>
              <a:ext cx="1813996" cy="1225026"/>
            </a:xfrm>
            <a:custGeom>
              <a:avLst/>
              <a:gdLst/>
              <a:ahLst/>
              <a:cxnLst/>
              <a:rect l="l" t="t" r="r" b="b"/>
              <a:pathLst>
                <a:path w="30744" h="20762" extrusionOk="0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5254977" y="2195380"/>
              <a:ext cx="1597218" cy="973790"/>
            </a:xfrm>
            <a:custGeom>
              <a:avLst/>
              <a:gdLst/>
              <a:ahLst/>
              <a:cxnLst/>
              <a:rect l="l" t="t" r="r" b="b"/>
              <a:pathLst>
                <a:path w="27070" h="16504" extrusionOk="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5251673" y="2192076"/>
              <a:ext cx="1603826" cy="980929"/>
            </a:xfrm>
            <a:custGeom>
              <a:avLst/>
              <a:gdLst/>
              <a:ahLst/>
              <a:cxnLst/>
              <a:rect l="l" t="t" r="r" b="b"/>
              <a:pathLst>
                <a:path w="27182" h="16625" extrusionOk="0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50543" y="2586749"/>
              <a:ext cx="6608" cy="189990"/>
            </a:xfrm>
            <a:custGeom>
              <a:avLst/>
              <a:gdLst/>
              <a:ahLst/>
              <a:cxnLst/>
              <a:rect l="l" t="t" r="r" b="b"/>
              <a:pathLst>
                <a:path w="112" h="3220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035531" y="2114369"/>
              <a:ext cx="38883" cy="38352"/>
            </a:xfrm>
            <a:custGeom>
              <a:avLst/>
              <a:gdLst/>
              <a:ahLst/>
              <a:cxnLst/>
              <a:rect l="l" t="t" r="r" b="b"/>
              <a:pathLst>
                <a:path w="659" h="650" extrusionOk="0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032227" y="2110533"/>
              <a:ext cx="46023" cy="46023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808356" y="3211239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05111" y="3207404"/>
              <a:ext cx="46023" cy="46082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741564" y="3219441"/>
              <a:ext cx="22539" cy="21949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6697253" y="3219441"/>
              <a:ext cx="22480" cy="21949"/>
            </a:xfrm>
            <a:custGeom>
              <a:avLst/>
              <a:gdLst/>
              <a:ahLst/>
              <a:cxnLst/>
              <a:rect l="l" t="t" r="r" b="b"/>
              <a:pathLst>
                <a:path w="381" h="372" extrusionOk="0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5844479" y="3294434"/>
              <a:ext cx="421519" cy="77825"/>
            </a:xfrm>
            <a:custGeom>
              <a:avLst/>
              <a:gdLst/>
              <a:ahLst/>
              <a:cxnLst/>
              <a:rect l="l" t="t" r="r" b="b"/>
              <a:pathLst>
                <a:path w="7144" h="1319" extrusionOk="0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5841174" y="3291189"/>
              <a:ext cx="428128" cy="84316"/>
            </a:xfrm>
            <a:custGeom>
              <a:avLst/>
              <a:gdLst/>
              <a:ahLst/>
              <a:cxnLst/>
              <a:rect l="l" t="t" r="r" b="b"/>
              <a:pathLst>
                <a:path w="7256" h="1429" extrusionOk="0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5257691" y="3542955"/>
              <a:ext cx="1595094" cy="130869"/>
            </a:xfrm>
            <a:custGeom>
              <a:avLst/>
              <a:gdLst/>
              <a:ahLst/>
              <a:cxnLst/>
              <a:rect l="l" t="t" r="r" b="b"/>
              <a:pathLst>
                <a:path w="27034" h="2218" extrusionOk="0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5253856" y="3539120"/>
              <a:ext cx="1602764" cy="138540"/>
            </a:xfrm>
            <a:custGeom>
              <a:avLst/>
              <a:gdLst/>
              <a:ahLst/>
              <a:cxnLst/>
              <a:rect l="l" t="t" r="r" b="b"/>
              <a:pathLst>
                <a:path w="27164" h="2348" extrusionOk="0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542573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542248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5565334" y="3573047"/>
              <a:ext cx="113345" cy="38352"/>
            </a:xfrm>
            <a:custGeom>
              <a:avLst/>
              <a:gdLst/>
              <a:ahLst/>
              <a:cxnLst/>
              <a:rect l="l" t="t" r="r" b="b"/>
              <a:pathLst>
                <a:path w="1921" h="650" extrusionOk="0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556203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5708712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5705467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5848314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5845010" y="3569743"/>
              <a:ext cx="119954" cy="44960"/>
            </a:xfrm>
            <a:custGeom>
              <a:avLst/>
              <a:gdLst/>
              <a:ahLst/>
              <a:cxnLst/>
              <a:rect l="l" t="t" r="r" b="b"/>
              <a:pathLst>
                <a:path w="2033" h="762" extrusionOk="0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5990099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5986794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612964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6126337" y="3569743"/>
              <a:ext cx="119423" cy="44960"/>
            </a:xfrm>
            <a:custGeom>
              <a:avLst/>
              <a:gdLst/>
              <a:ahLst/>
              <a:cxnLst/>
              <a:rect l="l" t="t" r="r" b="b"/>
              <a:pathLst>
                <a:path w="2024" h="762" extrusionOk="0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4"/>
            <p:cNvSpPr/>
            <p:nvPr/>
          </p:nvSpPr>
          <p:spPr>
            <a:xfrm>
              <a:off x="6273078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4"/>
            <p:cNvSpPr/>
            <p:nvPr/>
          </p:nvSpPr>
          <p:spPr>
            <a:xfrm>
              <a:off x="6269243" y="3569743"/>
              <a:ext cx="119895" cy="44960"/>
            </a:xfrm>
            <a:custGeom>
              <a:avLst/>
              <a:gdLst/>
              <a:ahLst/>
              <a:cxnLst/>
              <a:rect l="l" t="t" r="r" b="b"/>
              <a:pathLst>
                <a:path w="2032" h="762" extrusionOk="0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>
              <a:off x="6412621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>
              <a:off x="6409376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>
              <a:off x="6559303" y="3573047"/>
              <a:ext cx="112814" cy="38352"/>
            </a:xfrm>
            <a:custGeom>
              <a:avLst/>
              <a:gdLst/>
              <a:ahLst/>
              <a:cxnLst/>
              <a:rect l="l" t="t" r="r" b="b"/>
              <a:pathLst>
                <a:path w="1912" h="650" extrusionOk="0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>
              <a:off x="6556058" y="3569743"/>
              <a:ext cx="119364" cy="44960"/>
            </a:xfrm>
            <a:custGeom>
              <a:avLst/>
              <a:gdLst/>
              <a:ahLst/>
              <a:cxnLst/>
              <a:rect l="l" t="t" r="r" b="b"/>
              <a:pathLst>
                <a:path w="2023" h="762" extrusionOk="0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>
              <a:off x="535953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>
              <a:off x="5356227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>
              <a:off x="549907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>
              <a:off x="549582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>
              <a:off x="564251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>
              <a:off x="5639206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>
              <a:off x="5782053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>
              <a:off x="5778808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>
              <a:off x="5923307" y="3599304"/>
              <a:ext cx="113345" cy="38411"/>
            </a:xfrm>
            <a:custGeom>
              <a:avLst/>
              <a:gdLst/>
              <a:ahLst/>
              <a:cxnLst/>
              <a:rect l="l" t="t" r="r" b="b"/>
              <a:pathLst>
                <a:path w="1921" h="651" extrusionOk="0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>
              <a:off x="5920003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>
              <a:off x="6063440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>
              <a:off x="6060136" y="3596058"/>
              <a:ext cx="119364" cy="44901"/>
            </a:xfrm>
            <a:custGeom>
              <a:avLst/>
              <a:gdLst/>
              <a:ahLst/>
              <a:cxnLst/>
              <a:rect l="l" t="t" r="r" b="b"/>
              <a:pathLst>
                <a:path w="2023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>
              <a:off x="6206818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>
              <a:off x="6202982" y="3596058"/>
              <a:ext cx="119954" cy="44901"/>
            </a:xfrm>
            <a:custGeom>
              <a:avLst/>
              <a:gdLst/>
              <a:ahLst/>
              <a:cxnLst/>
              <a:rect l="l" t="t" r="r" b="b"/>
              <a:pathLst>
                <a:path w="2033" h="761" extrusionOk="0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>
              <a:off x="6346419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>
              <a:off x="6342584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>
              <a:off x="6493101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4"/>
            <p:cNvSpPr/>
            <p:nvPr/>
          </p:nvSpPr>
          <p:spPr>
            <a:xfrm>
              <a:off x="6489797" y="3596058"/>
              <a:ext cx="119423" cy="44901"/>
            </a:xfrm>
            <a:custGeom>
              <a:avLst/>
              <a:gdLst/>
              <a:ahLst/>
              <a:cxnLst/>
              <a:rect l="l" t="t" r="r" b="b"/>
              <a:pathLst>
                <a:path w="2024" h="761" extrusionOk="0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4"/>
            <p:cNvSpPr/>
            <p:nvPr/>
          </p:nvSpPr>
          <p:spPr>
            <a:xfrm>
              <a:off x="6632644" y="3599304"/>
              <a:ext cx="112814" cy="38411"/>
            </a:xfrm>
            <a:custGeom>
              <a:avLst/>
              <a:gdLst/>
              <a:ahLst/>
              <a:cxnLst/>
              <a:rect l="l" t="t" r="r" b="b"/>
              <a:pathLst>
                <a:path w="1912" h="651" extrusionOk="0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>
              <a:off x="6629399" y="3596058"/>
              <a:ext cx="119895" cy="44901"/>
            </a:xfrm>
            <a:custGeom>
              <a:avLst/>
              <a:gdLst/>
              <a:ahLst/>
              <a:cxnLst/>
              <a:rect l="l" t="t" r="r" b="b"/>
              <a:pathLst>
                <a:path w="2032" h="761" extrusionOk="0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>
              <a:off x="5370447" y="2293916"/>
              <a:ext cx="907057" cy="792060"/>
            </a:xfrm>
            <a:custGeom>
              <a:avLst/>
              <a:gdLst/>
              <a:ahLst/>
              <a:cxnLst/>
              <a:rect l="l" t="t" r="r" b="b"/>
              <a:pathLst>
                <a:path w="15373" h="13424" extrusionOk="0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>
              <a:off x="5367201" y="2290611"/>
              <a:ext cx="913606" cy="798668"/>
            </a:xfrm>
            <a:custGeom>
              <a:avLst/>
              <a:gdLst/>
              <a:ahLst/>
              <a:cxnLst/>
              <a:rect l="l" t="t" r="r" b="b"/>
              <a:pathLst>
                <a:path w="15484" h="13536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>
              <a:off x="5370447" y="2293916"/>
              <a:ext cx="907057" cy="72279"/>
            </a:xfrm>
            <a:custGeom>
              <a:avLst/>
              <a:gdLst/>
              <a:ahLst/>
              <a:cxnLst/>
              <a:rect l="l" t="t" r="r" b="b"/>
              <a:pathLst>
                <a:path w="15373" h="1225" extrusionOk="0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>
              <a:off x="5367201" y="2290611"/>
              <a:ext cx="913606" cy="78887"/>
            </a:xfrm>
            <a:custGeom>
              <a:avLst/>
              <a:gdLst/>
              <a:ahLst/>
              <a:cxnLst/>
              <a:rect l="l" t="t" r="r" b="b"/>
              <a:pathLst>
                <a:path w="15484" h="1337" extrusionOk="0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>
              <a:off x="5462433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>
              <a:off x="55100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>
              <a:off x="5415348" y="2316868"/>
              <a:ext cx="31272" cy="31272"/>
            </a:xfrm>
            <a:custGeom>
              <a:avLst/>
              <a:gdLst/>
              <a:ahLst/>
              <a:cxnLst/>
              <a:rect l="l" t="t" r="r" b="b"/>
              <a:pathLst>
                <a:path w="530" h="530" extrusionOk="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5458597" y="2489275"/>
              <a:ext cx="556165" cy="7198"/>
            </a:xfrm>
            <a:custGeom>
              <a:avLst/>
              <a:gdLst/>
              <a:ahLst/>
              <a:cxnLst/>
              <a:rect l="l" t="t" r="r" b="b"/>
              <a:pathLst>
                <a:path w="9426" h="122" extrusionOk="0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5458597" y="2588932"/>
              <a:ext cx="199844" cy="7139"/>
            </a:xfrm>
            <a:custGeom>
              <a:avLst/>
              <a:gdLst/>
              <a:ahLst/>
              <a:cxnLst/>
              <a:rect l="l" t="t" r="r" b="b"/>
              <a:pathLst>
                <a:path w="3387" h="121" extrusionOk="0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>
              <a:off x="5731192" y="2588932"/>
              <a:ext cx="240851" cy="7139"/>
            </a:xfrm>
            <a:custGeom>
              <a:avLst/>
              <a:gdLst/>
              <a:ahLst/>
              <a:cxnLst/>
              <a:rect l="l" t="t" r="r" b="b"/>
              <a:pathLst>
                <a:path w="4082" h="121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>
              <a:off x="5458597" y="2892150"/>
              <a:ext cx="359094" cy="6608"/>
            </a:xfrm>
            <a:custGeom>
              <a:avLst/>
              <a:gdLst/>
              <a:ahLst/>
              <a:cxnLst/>
              <a:rect l="l" t="t" r="r" b="b"/>
              <a:pathLst>
                <a:path w="6086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>
              <a:off x="5458597" y="2694017"/>
              <a:ext cx="561121" cy="6608"/>
            </a:xfrm>
            <a:custGeom>
              <a:avLst/>
              <a:gdLst/>
              <a:ahLst/>
              <a:cxnLst/>
              <a:rect l="l" t="t" r="r" b="b"/>
              <a:pathLst>
                <a:path w="9510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>
              <a:off x="5458597" y="2793614"/>
              <a:ext cx="182320" cy="7198"/>
            </a:xfrm>
            <a:custGeom>
              <a:avLst/>
              <a:gdLst/>
              <a:ahLst/>
              <a:cxnLst/>
              <a:rect l="l" t="t" r="r" b="b"/>
              <a:pathLst>
                <a:path w="3090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>
              <a:off x="5688474" y="2793614"/>
              <a:ext cx="326288" cy="7198"/>
            </a:xfrm>
            <a:custGeom>
              <a:avLst/>
              <a:gdLst/>
              <a:ahLst/>
              <a:cxnLst/>
              <a:rect l="l" t="t" r="r" b="b"/>
              <a:pathLst>
                <a:path w="5530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>
              <a:off x="6337628" y="2408264"/>
              <a:ext cx="409483" cy="672224"/>
            </a:xfrm>
            <a:custGeom>
              <a:avLst/>
              <a:gdLst/>
              <a:ahLst/>
              <a:cxnLst/>
              <a:rect l="l" t="t" r="r" b="b"/>
              <a:pathLst>
                <a:path w="6940" h="11393" extrusionOk="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>
              <a:off x="6334383" y="2405019"/>
              <a:ext cx="416563" cy="678773"/>
            </a:xfrm>
            <a:custGeom>
              <a:avLst/>
              <a:gdLst/>
              <a:ahLst/>
              <a:cxnLst/>
              <a:rect l="l" t="t" r="r" b="b"/>
              <a:pathLst>
                <a:path w="7060" h="11504" extrusionOk="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>
              <a:off x="6397280" y="2535829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4"/>
            <p:cNvSpPr/>
            <p:nvPr/>
          </p:nvSpPr>
          <p:spPr>
            <a:xfrm>
              <a:off x="6558772" y="2535829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4"/>
            <p:cNvSpPr/>
            <p:nvPr/>
          </p:nvSpPr>
          <p:spPr>
            <a:xfrm>
              <a:off x="6641967" y="2535829"/>
              <a:ext cx="48796" cy="7139"/>
            </a:xfrm>
            <a:custGeom>
              <a:avLst/>
              <a:gdLst/>
              <a:ahLst/>
              <a:cxnLst/>
              <a:rect l="l" t="t" r="r" b="b"/>
              <a:pathLst>
                <a:path w="82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4"/>
            <p:cNvSpPr/>
            <p:nvPr/>
          </p:nvSpPr>
          <p:spPr>
            <a:xfrm>
              <a:off x="6554937" y="2625042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4"/>
            <p:cNvSpPr/>
            <p:nvPr/>
          </p:nvSpPr>
          <p:spPr>
            <a:xfrm>
              <a:off x="6476108" y="2625042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4"/>
            <p:cNvSpPr/>
            <p:nvPr/>
          </p:nvSpPr>
          <p:spPr>
            <a:xfrm>
              <a:off x="6397280" y="2625042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4"/>
            <p:cNvSpPr/>
            <p:nvPr/>
          </p:nvSpPr>
          <p:spPr>
            <a:xfrm>
              <a:off x="6397280" y="2580140"/>
              <a:ext cx="73459" cy="6667"/>
            </a:xfrm>
            <a:custGeom>
              <a:avLst/>
              <a:gdLst/>
              <a:ahLst/>
              <a:cxnLst/>
              <a:rect l="l" t="t" r="r" b="b"/>
              <a:pathLst>
                <a:path w="1245" h="113" extrusionOk="0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4"/>
            <p:cNvSpPr/>
            <p:nvPr/>
          </p:nvSpPr>
          <p:spPr>
            <a:xfrm>
              <a:off x="6491980" y="2580140"/>
              <a:ext cx="119954" cy="6667"/>
            </a:xfrm>
            <a:custGeom>
              <a:avLst/>
              <a:gdLst/>
              <a:ahLst/>
              <a:cxnLst/>
              <a:rect l="l" t="t" r="r" b="b"/>
              <a:pathLst>
                <a:path w="2033" h="113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4"/>
            <p:cNvSpPr/>
            <p:nvPr/>
          </p:nvSpPr>
          <p:spPr>
            <a:xfrm>
              <a:off x="6641967" y="2580140"/>
              <a:ext cx="48796" cy="6667"/>
            </a:xfrm>
            <a:custGeom>
              <a:avLst/>
              <a:gdLst/>
              <a:ahLst/>
              <a:cxnLst/>
              <a:rect l="l" t="t" r="r" b="b"/>
              <a:pathLst>
                <a:path w="827" h="113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4"/>
            <p:cNvSpPr/>
            <p:nvPr/>
          </p:nvSpPr>
          <p:spPr>
            <a:xfrm>
              <a:off x="6397280" y="2664456"/>
              <a:ext cx="135825" cy="7198"/>
            </a:xfrm>
            <a:custGeom>
              <a:avLst/>
              <a:gdLst/>
              <a:ahLst/>
              <a:cxnLst/>
              <a:rect l="l" t="t" r="r" b="b"/>
              <a:pathLst>
                <a:path w="2302" h="122" extrusionOk="0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4"/>
            <p:cNvSpPr/>
            <p:nvPr/>
          </p:nvSpPr>
          <p:spPr>
            <a:xfrm>
              <a:off x="6558772" y="2664456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4"/>
            <p:cNvSpPr/>
            <p:nvPr/>
          </p:nvSpPr>
          <p:spPr>
            <a:xfrm>
              <a:off x="6397280" y="2806772"/>
              <a:ext cx="135825" cy="7139"/>
            </a:xfrm>
            <a:custGeom>
              <a:avLst/>
              <a:gdLst/>
              <a:ahLst/>
              <a:cxnLst/>
              <a:rect l="l" t="t" r="r" b="b"/>
              <a:pathLst>
                <a:path w="2302" h="121" extrusionOk="0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4"/>
            <p:cNvSpPr/>
            <p:nvPr/>
          </p:nvSpPr>
          <p:spPr>
            <a:xfrm>
              <a:off x="6558772" y="2806772"/>
              <a:ext cx="53162" cy="7139"/>
            </a:xfrm>
            <a:custGeom>
              <a:avLst/>
              <a:gdLst/>
              <a:ahLst/>
              <a:cxnLst/>
              <a:rect l="l" t="t" r="r" b="b"/>
              <a:pathLst>
                <a:path w="901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4"/>
            <p:cNvSpPr/>
            <p:nvPr/>
          </p:nvSpPr>
          <p:spPr>
            <a:xfrm>
              <a:off x="6641967" y="266445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4"/>
            <p:cNvSpPr/>
            <p:nvPr/>
          </p:nvSpPr>
          <p:spPr>
            <a:xfrm>
              <a:off x="6554937" y="2753669"/>
              <a:ext cx="135825" cy="6608"/>
            </a:xfrm>
            <a:custGeom>
              <a:avLst/>
              <a:gdLst/>
              <a:ahLst/>
              <a:cxnLst/>
              <a:rect l="l" t="t" r="r" b="b"/>
              <a:pathLst>
                <a:path w="2302" h="112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4"/>
            <p:cNvSpPr/>
            <p:nvPr/>
          </p:nvSpPr>
          <p:spPr>
            <a:xfrm>
              <a:off x="6476108" y="2753669"/>
              <a:ext cx="53162" cy="6608"/>
            </a:xfrm>
            <a:custGeom>
              <a:avLst/>
              <a:gdLst/>
              <a:ahLst/>
              <a:cxnLst/>
              <a:rect l="l" t="t" r="r" b="b"/>
              <a:pathLst>
                <a:path w="901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4"/>
            <p:cNvSpPr/>
            <p:nvPr/>
          </p:nvSpPr>
          <p:spPr>
            <a:xfrm>
              <a:off x="6397280" y="2753669"/>
              <a:ext cx="48796" cy="6608"/>
            </a:xfrm>
            <a:custGeom>
              <a:avLst/>
              <a:gdLst/>
              <a:ahLst/>
              <a:cxnLst/>
              <a:rect l="l" t="t" r="r" b="b"/>
              <a:pathLst>
                <a:path w="827" h="112" extrusionOk="0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4"/>
            <p:cNvSpPr/>
            <p:nvPr/>
          </p:nvSpPr>
          <p:spPr>
            <a:xfrm>
              <a:off x="6476108" y="2854919"/>
              <a:ext cx="53162" cy="7198"/>
            </a:xfrm>
            <a:custGeom>
              <a:avLst/>
              <a:gdLst/>
              <a:ahLst/>
              <a:cxnLst/>
              <a:rect l="l" t="t" r="r" b="b"/>
              <a:pathLst>
                <a:path w="901" h="122" extrusionOk="0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4"/>
            <p:cNvSpPr/>
            <p:nvPr/>
          </p:nvSpPr>
          <p:spPr>
            <a:xfrm>
              <a:off x="6397280" y="2854919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6397280" y="2708236"/>
              <a:ext cx="73459" cy="7198"/>
            </a:xfrm>
            <a:custGeom>
              <a:avLst/>
              <a:gdLst/>
              <a:ahLst/>
              <a:cxnLst/>
              <a:rect l="l" t="t" r="r" b="b"/>
              <a:pathLst>
                <a:path w="1245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6491980" y="2708236"/>
              <a:ext cx="119954" cy="7198"/>
            </a:xfrm>
            <a:custGeom>
              <a:avLst/>
              <a:gdLst/>
              <a:ahLst/>
              <a:cxnLst/>
              <a:rect l="l" t="t" r="r" b="b"/>
              <a:pathLst>
                <a:path w="2033" h="122" extrusionOk="0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6641967" y="2708236"/>
              <a:ext cx="48796" cy="7198"/>
            </a:xfrm>
            <a:custGeom>
              <a:avLst/>
              <a:gdLst/>
              <a:ahLst/>
              <a:cxnLst/>
              <a:rect l="l" t="t" r="r" b="b"/>
              <a:pathLst>
                <a:path w="827" h="122" extrusionOk="0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6396218" y="2902534"/>
              <a:ext cx="119895" cy="6667"/>
            </a:xfrm>
            <a:custGeom>
              <a:avLst/>
              <a:gdLst/>
              <a:ahLst/>
              <a:cxnLst/>
              <a:rect l="l" t="t" r="r" b="b"/>
              <a:pathLst>
                <a:path w="2032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6396218" y="2946905"/>
              <a:ext cx="49327" cy="6608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5656730" y="2411037"/>
              <a:ext cx="707803" cy="605963"/>
            </a:xfrm>
            <a:custGeom>
              <a:avLst/>
              <a:gdLst/>
              <a:ahLst/>
              <a:cxnLst/>
              <a:rect l="l" t="t" r="r" b="b"/>
              <a:pathLst>
                <a:path w="11996" h="10270" extrusionOk="0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5695023" y="2385312"/>
              <a:ext cx="707272" cy="605432"/>
            </a:xfrm>
            <a:custGeom>
              <a:avLst/>
              <a:gdLst/>
              <a:ahLst/>
              <a:cxnLst/>
              <a:rect l="l" t="t" r="r" b="b"/>
              <a:pathLst>
                <a:path w="11987" h="10261" extrusionOk="0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5691778" y="2382007"/>
              <a:ext cx="714352" cy="611982"/>
            </a:xfrm>
            <a:custGeom>
              <a:avLst/>
              <a:gdLst/>
              <a:ahLst/>
              <a:cxnLst/>
              <a:rect l="l" t="t" r="r" b="b"/>
              <a:pathLst>
                <a:path w="12107" h="10372" extrusionOk="0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5647408" y="1634318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5644163" y="1630483"/>
              <a:ext cx="791529" cy="112283"/>
            </a:xfrm>
            <a:custGeom>
              <a:avLst/>
              <a:gdLst/>
              <a:ahLst/>
              <a:cxnLst/>
              <a:rect l="l" t="t" r="r" b="b"/>
              <a:pathLst>
                <a:path w="13415" h="1903" extrusionOk="0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5783174" y="1797993"/>
              <a:ext cx="513505" cy="61363"/>
            </a:xfrm>
            <a:custGeom>
              <a:avLst/>
              <a:gdLst/>
              <a:ahLst/>
              <a:cxnLst/>
              <a:rect l="l" t="t" r="r" b="b"/>
              <a:pathLst>
                <a:path w="8703" h="1040" extrusionOk="0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5779870" y="1794689"/>
              <a:ext cx="520055" cy="67972"/>
            </a:xfrm>
            <a:custGeom>
              <a:avLst/>
              <a:gdLst/>
              <a:ahLst/>
              <a:cxnLst/>
              <a:rect l="l" t="t" r="r" b="b"/>
              <a:pathLst>
                <a:path w="8814" h="1152" extrusionOk="0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5918351" y="1908565"/>
              <a:ext cx="243093" cy="75052"/>
            </a:xfrm>
            <a:custGeom>
              <a:avLst/>
              <a:gdLst/>
              <a:ahLst/>
              <a:cxnLst/>
              <a:rect l="l" t="t" r="r" b="b"/>
              <a:pathLst>
                <a:path w="4120" h="1272" extrusionOk="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5915106" y="1904730"/>
              <a:ext cx="249643" cy="82133"/>
            </a:xfrm>
            <a:custGeom>
              <a:avLst/>
              <a:gdLst/>
              <a:ahLst/>
              <a:cxnLst/>
              <a:rect l="l" t="t" r="r" b="b"/>
              <a:pathLst>
                <a:path w="4231" h="1392" extrusionOk="0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5656199" y="1614611"/>
              <a:ext cx="784979" cy="105144"/>
            </a:xfrm>
            <a:custGeom>
              <a:avLst/>
              <a:gdLst/>
              <a:ahLst/>
              <a:cxnLst/>
              <a:rect l="l" t="t" r="r" b="b"/>
              <a:pathLst>
                <a:path w="13304" h="1782" extrusionOk="0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5652895" y="1611366"/>
              <a:ext cx="792119" cy="112224"/>
            </a:xfrm>
            <a:custGeom>
              <a:avLst/>
              <a:gdLst/>
              <a:ahLst/>
              <a:cxnLst/>
              <a:rect l="l" t="t" r="r" b="b"/>
              <a:pathLst>
                <a:path w="13425" h="1902" extrusionOk="0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5742698" y="1644172"/>
              <a:ext cx="607615" cy="42246"/>
            </a:xfrm>
            <a:custGeom>
              <a:avLst/>
              <a:gdLst/>
              <a:ahLst/>
              <a:cxnLst/>
              <a:rect l="l" t="t" r="r" b="b"/>
              <a:pathLst>
                <a:path w="10298" h="716" extrusionOk="0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5792497" y="1778817"/>
              <a:ext cx="512909" cy="61363"/>
            </a:xfrm>
            <a:custGeom>
              <a:avLst/>
              <a:gdLst/>
              <a:ahLst/>
              <a:cxnLst/>
              <a:rect l="l" t="t" r="r" b="b"/>
              <a:pathLst>
                <a:path w="8693" h="1040" extrusionOk="0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5788662" y="1775572"/>
              <a:ext cx="520055" cy="67913"/>
            </a:xfrm>
            <a:custGeom>
              <a:avLst/>
              <a:gdLst/>
              <a:ahLst/>
              <a:cxnLst/>
              <a:rect l="l" t="t" r="r" b="b"/>
              <a:pathLst>
                <a:path w="8814" h="1151" extrusionOk="0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5896460" y="1795810"/>
              <a:ext cx="27436" cy="27436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5953399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6006502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6063440" y="1795810"/>
              <a:ext cx="27378" cy="27437"/>
            </a:xfrm>
            <a:custGeom>
              <a:avLst/>
              <a:gdLst/>
              <a:ahLst/>
              <a:cxnLst/>
              <a:rect l="l" t="t" r="r" b="b"/>
              <a:pathLst>
                <a:path w="464" h="465" extrusionOk="0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6118136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6175074" y="1795810"/>
              <a:ext cx="27437" cy="27437"/>
            </a:xfrm>
            <a:custGeom>
              <a:avLst/>
              <a:gdLst/>
              <a:ahLst/>
              <a:cxnLst/>
              <a:rect l="l" t="t" r="r" b="b"/>
              <a:pathLst>
                <a:path w="465" h="465" extrusionOk="0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5860882" y="1237521"/>
              <a:ext cx="328471" cy="329002"/>
            </a:xfrm>
            <a:custGeom>
              <a:avLst/>
              <a:gdLst/>
              <a:ahLst/>
              <a:cxnLst/>
              <a:rect l="l" t="t" r="r" b="b"/>
              <a:pathLst>
                <a:path w="5567" h="5576" extrusionOk="0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5857046" y="1234217"/>
              <a:ext cx="335610" cy="335610"/>
            </a:xfrm>
            <a:custGeom>
              <a:avLst/>
              <a:gdLst/>
              <a:ahLst/>
              <a:cxnLst/>
              <a:rect l="l" t="t" r="r" b="b"/>
              <a:pathLst>
                <a:path w="5688" h="5688" extrusionOk="0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5884424" y="1216693"/>
              <a:ext cx="329002" cy="329002"/>
            </a:xfrm>
            <a:custGeom>
              <a:avLst/>
              <a:gdLst/>
              <a:ahLst/>
              <a:cxnLst/>
              <a:rect l="l" t="t" r="r" b="b"/>
              <a:pathLst>
                <a:path w="5576" h="5576" extrusionOk="0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5881179" y="1213448"/>
              <a:ext cx="335551" cy="33555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5975820" y="1391284"/>
              <a:ext cx="146210" cy="73105"/>
            </a:xfrm>
            <a:custGeom>
              <a:avLst/>
              <a:gdLst/>
              <a:ahLst/>
              <a:cxnLst/>
              <a:rect l="l" t="t" r="r" b="b"/>
              <a:pathLst>
                <a:path w="2478" h="1239" extrusionOk="0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5972575" y="1387508"/>
              <a:ext cx="152759" cy="80480"/>
            </a:xfrm>
            <a:custGeom>
              <a:avLst/>
              <a:gdLst/>
              <a:ahLst/>
              <a:cxnLst/>
              <a:rect l="l" t="t" r="r" b="b"/>
              <a:pathLst>
                <a:path w="2589" h="1364" extrusionOk="0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6007564" y="1298236"/>
              <a:ext cx="83254" cy="82723"/>
            </a:xfrm>
            <a:custGeom>
              <a:avLst/>
              <a:gdLst/>
              <a:ahLst/>
              <a:cxnLst/>
              <a:rect l="l" t="t" r="r" b="b"/>
              <a:pathLst>
                <a:path w="1411" h="1402" extrusionOk="0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6004318" y="1294401"/>
              <a:ext cx="89803" cy="89862"/>
            </a:xfrm>
            <a:custGeom>
              <a:avLst/>
              <a:gdLst/>
              <a:ahLst/>
              <a:cxnLst/>
              <a:rect l="l" t="t" r="r" b="b"/>
              <a:pathLst>
                <a:path w="1522" h="1523" extrusionOk="0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5927673" y="1888858"/>
              <a:ext cx="242562" cy="75583"/>
            </a:xfrm>
            <a:custGeom>
              <a:avLst/>
              <a:gdLst/>
              <a:ahLst/>
              <a:cxnLst/>
              <a:rect l="l" t="t" r="r" b="b"/>
              <a:pathLst>
                <a:path w="4111" h="1281" extrusionOk="0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5924369" y="1885554"/>
              <a:ext cx="249112" cy="82192"/>
            </a:xfrm>
            <a:custGeom>
              <a:avLst/>
              <a:gdLst/>
              <a:ahLst/>
              <a:cxnLst/>
              <a:rect l="l" t="t" r="r" b="b"/>
              <a:pathLst>
                <a:path w="4222" h="1393" extrusionOk="0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5808369" y="2463550"/>
              <a:ext cx="490494" cy="488842"/>
            </a:xfrm>
            <a:custGeom>
              <a:avLst/>
              <a:gdLst/>
              <a:ahLst/>
              <a:cxnLst/>
              <a:rect l="l" t="t" r="r" b="b"/>
              <a:pathLst>
                <a:path w="8313" h="8285" extrusionOk="0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5807248" y="2460305"/>
              <a:ext cx="492677" cy="495922"/>
            </a:xfrm>
            <a:custGeom>
              <a:avLst/>
              <a:gdLst/>
              <a:ahLst/>
              <a:cxnLst/>
              <a:rect l="l" t="t" r="r" b="b"/>
              <a:pathLst>
                <a:path w="8350" h="8405" extrusionOk="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5808369" y="2421422"/>
              <a:ext cx="490494" cy="489373"/>
            </a:xfrm>
            <a:custGeom>
              <a:avLst/>
              <a:gdLst/>
              <a:ahLst/>
              <a:cxnLst/>
              <a:rect l="l" t="t" r="r" b="b"/>
              <a:pathLst>
                <a:path w="8313" h="8294" extrusionOk="0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5807248" y="2418117"/>
              <a:ext cx="492677" cy="495981"/>
            </a:xfrm>
            <a:custGeom>
              <a:avLst/>
              <a:gdLst/>
              <a:ahLst/>
              <a:cxnLst/>
              <a:rect l="l" t="t" r="r" b="b"/>
              <a:pathLst>
                <a:path w="8350" h="8406" extrusionOk="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0" name="Google Shape;1020;p24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21" name="Google Shape;1021;p24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430" extrusionOk="0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4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1541" extrusionOk="0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4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385" extrusionOk="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2497" extrusionOk="0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1105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"/>
    </mc:Choice>
    <mc:Fallback xmlns="">
      <p:transition spd="slow" advTm="15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8A18AE-7C30-E31D-D2B9-9FF3025E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19090"/>
            <a:ext cx="7710900" cy="572700"/>
          </a:xfrm>
        </p:spPr>
        <p:txBody>
          <a:bodyPr/>
          <a:lstStyle/>
          <a:p>
            <a:pPr algn="ctr"/>
            <a:r>
              <a:rPr lang="it-IT" sz="2400" dirty="0"/>
              <a:t>Forms e Templates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FC0617-D7DD-F555-6E3C-E588A99A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5" y="891790"/>
            <a:ext cx="3581504" cy="22905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D17FE1-3CFC-8692-7FBD-DEBFE727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53" y="891790"/>
            <a:ext cx="4073534" cy="283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"/>
    </mc:Choice>
    <mc:Fallback xmlns="">
      <p:transition spd="slow" advTm="149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oogle Shape;1866;p36"/>
          <p:cNvGrpSpPr/>
          <p:nvPr/>
        </p:nvGrpSpPr>
        <p:grpSpPr>
          <a:xfrm>
            <a:off x="7471611" y="445168"/>
            <a:ext cx="1028700" cy="764005"/>
            <a:chOff x="6935864" y="2236396"/>
            <a:chExt cx="1450309" cy="1101420"/>
          </a:xfrm>
        </p:grpSpPr>
        <p:sp>
          <p:nvSpPr>
            <p:cNvPr id="1867" name="Google Shape;1867;p36"/>
            <p:cNvSpPr/>
            <p:nvPr/>
          </p:nvSpPr>
          <p:spPr>
            <a:xfrm>
              <a:off x="7453832" y="2696876"/>
              <a:ext cx="878888" cy="640940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7503251" y="2648105"/>
              <a:ext cx="878888" cy="108276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7498568" y="2644070"/>
              <a:ext cx="887605" cy="11634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8230351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8295187" y="2680162"/>
              <a:ext cx="42215" cy="41495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8166235" y="2680162"/>
              <a:ext cx="41495" cy="41495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7502603" y="2756309"/>
              <a:ext cx="878888" cy="528702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7498568" y="2752346"/>
              <a:ext cx="887605" cy="536698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8104713" y="2863288"/>
              <a:ext cx="194580" cy="299470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8100751" y="2858605"/>
              <a:ext cx="202576" cy="30883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8109396" y="2868619"/>
              <a:ext cx="187880" cy="290753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8104713" y="2864585"/>
              <a:ext cx="197246" cy="298822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8106082" y="2867971"/>
              <a:ext cx="187160" cy="294788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8101399" y="2863504"/>
              <a:ext cx="196525" cy="303937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7614913" y="2880001"/>
              <a:ext cx="413077" cy="8717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7614913" y="2941451"/>
              <a:ext cx="150420" cy="8789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7815400" y="2941451"/>
              <a:ext cx="181181" cy="8789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7614913" y="3127891"/>
              <a:ext cx="268061" cy="8141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7614913" y="3006287"/>
              <a:ext cx="416391" cy="8068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7614913" y="3067738"/>
              <a:ext cx="137740" cy="8141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7783991" y="3067738"/>
              <a:ext cx="243999" cy="8141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7828728" y="2978192"/>
              <a:ext cx="1441" cy="25502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6940547" y="2426870"/>
              <a:ext cx="670404" cy="47726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6935864" y="2422187"/>
              <a:ext cx="679121" cy="486558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6978007" y="2390778"/>
              <a:ext cx="670332" cy="80253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6973973" y="2386095"/>
              <a:ext cx="678401" cy="88969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7049471" y="2413470"/>
              <a:ext cx="32850" cy="3285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7097594" y="2413470"/>
              <a:ext cx="33499" cy="3285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7001420" y="2413470"/>
              <a:ext cx="33427" cy="3285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6977359" y="2470958"/>
              <a:ext cx="670332" cy="393699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6973325" y="2466996"/>
              <a:ext cx="679049" cy="402343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7280720" y="2562521"/>
              <a:ext cx="284126" cy="8141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7280720" y="2607978"/>
              <a:ext cx="105034" cy="8789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7417091" y="2607978"/>
              <a:ext cx="126358" cy="8789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7280720" y="2747015"/>
              <a:ext cx="185215" cy="8068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7280720" y="2656101"/>
              <a:ext cx="286791" cy="8068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7280720" y="2701558"/>
              <a:ext cx="96317" cy="8717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7395695" y="2701558"/>
              <a:ext cx="169150" cy="8717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7028147" y="2542494"/>
              <a:ext cx="203225" cy="2032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7024113" y="2538460"/>
              <a:ext cx="211221" cy="211942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7019430" y="2543791"/>
              <a:ext cx="203225" cy="203297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7015396" y="2539828"/>
              <a:ext cx="211293" cy="211870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7465214" y="2255991"/>
              <a:ext cx="339525" cy="302136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7479910" y="2252461"/>
              <a:ext cx="310132" cy="310132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7489275" y="2240430"/>
              <a:ext cx="324828" cy="302064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7496623" y="2236396"/>
              <a:ext cx="310781" cy="310204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7602162" y="2236396"/>
              <a:ext cx="98335" cy="310204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7507934" y="2339341"/>
              <a:ext cx="285422" cy="8068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7507934" y="2440917"/>
              <a:ext cx="285422" cy="8717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290;p28">
            <a:extLst>
              <a:ext uri="{FF2B5EF4-FFF2-40B4-BE49-F238E27FC236}">
                <a16:creationId xmlns:a16="http://schemas.microsoft.com/office/drawing/2014/main" id="{BC399A24-1CFD-2BD4-7064-9219578DC0B7}"/>
              </a:ext>
            </a:extLst>
          </p:cNvPr>
          <p:cNvSpPr txBox="1">
            <a:spLocks/>
          </p:cNvSpPr>
          <p:nvPr/>
        </p:nvSpPr>
        <p:spPr>
          <a:xfrm>
            <a:off x="643689" y="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03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A7B5D0A-05E4-0794-39A4-8BD573E8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214" y="384944"/>
            <a:ext cx="7710900" cy="572700"/>
          </a:xfrm>
        </p:spPr>
        <p:txBody>
          <a:bodyPr/>
          <a:lstStyle/>
          <a:p>
            <a:pPr algn="ctr"/>
            <a:r>
              <a:rPr lang="it-IT" sz="2800" dirty="0"/>
              <a:t>Test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B5072B0-24A6-F70B-044D-BC67DB6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1" y="1447481"/>
            <a:ext cx="3698896" cy="318853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BEEC42-B407-62E1-8BDF-45BDFA26A6D2}"/>
              </a:ext>
            </a:extLst>
          </p:cNvPr>
          <p:cNvSpPr txBox="1"/>
          <p:nvPr/>
        </p:nvSpPr>
        <p:spPr>
          <a:xfrm>
            <a:off x="1167469" y="1024879"/>
            <a:ext cx="2810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Test unitario classe prenotazione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44437A-FCF0-5638-77AF-88F074F6D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43" y="1447481"/>
            <a:ext cx="4213326" cy="271238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49852E1-F2DB-DFC2-D0A8-86DA4D3E12E6}"/>
              </a:ext>
            </a:extLst>
          </p:cNvPr>
          <p:cNvSpPr txBox="1"/>
          <p:nvPr/>
        </p:nvSpPr>
        <p:spPr>
          <a:xfrm>
            <a:off x="4816486" y="1041408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Test d’accettazione aggiungi camera</a:t>
            </a:r>
          </a:p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"/>
    </mc:Choice>
    <mc:Fallback xmlns="">
      <p:transition spd="slow" advTm="16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105987-0E2B-0103-3C4E-5D8B9E3F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7" y="269100"/>
            <a:ext cx="3647090" cy="572700"/>
          </a:xfrm>
        </p:spPr>
        <p:txBody>
          <a:bodyPr/>
          <a:lstStyle/>
          <a:p>
            <a:pPr algn="ctr"/>
            <a:r>
              <a:rPr lang="it-IT" sz="2000" dirty="0"/>
              <a:t>Demo lato Cliente</a:t>
            </a:r>
          </a:p>
        </p:txBody>
      </p:sp>
      <p:sp>
        <p:nvSpPr>
          <p:cNvPr id="4" name="Google Shape;1290;p28">
            <a:extLst>
              <a:ext uri="{FF2B5EF4-FFF2-40B4-BE49-F238E27FC236}">
                <a16:creationId xmlns:a16="http://schemas.microsoft.com/office/drawing/2014/main" id="{1273F9A1-F536-F0B2-E16F-ED9AA5BBFF77}"/>
              </a:ext>
            </a:extLst>
          </p:cNvPr>
          <p:cNvSpPr txBox="1">
            <a:spLocks/>
          </p:cNvSpPr>
          <p:nvPr/>
        </p:nvSpPr>
        <p:spPr>
          <a:xfrm>
            <a:off x="643689" y="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04</a:t>
            </a:r>
          </a:p>
        </p:txBody>
      </p:sp>
      <p:pic>
        <p:nvPicPr>
          <p:cNvPr id="5" name="video_cliente_online-video-cutter.com">
            <a:hlinkClick r:id="" action="ppaction://media"/>
            <a:extLst>
              <a:ext uri="{FF2B5EF4-FFF2-40B4-BE49-F238E27FC236}">
                <a16:creationId xmlns:a16="http://schemas.microsoft.com/office/drawing/2014/main" id="{1484D65B-8103-F7BD-6074-C5EBDED5DF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0413" y="841800"/>
            <a:ext cx="6795558" cy="3692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39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7"/>
    </mc:Choice>
    <mc:Fallback xmlns="">
      <p:transition spd="slow" advTm="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02" objId="5"/>
        <p14:stopEvt time="4037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105987-0E2B-0103-3C4E-5D8B9E3F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7" y="269100"/>
            <a:ext cx="3647090" cy="572700"/>
          </a:xfrm>
        </p:spPr>
        <p:txBody>
          <a:bodyPr/>
          <a:lstStyle/>
          <a:p>
            <a:pPr algn="ctr"/>
            <a:r>
              <a:rPr lang="it-IT" sz="2000" dirty="0"/>
              <a:t>Demo lato Albergatore</a:t>
            </a:r>
          </a:p>
        </p:txBody>
      </p:sp>
      <p:sp>
        <p:nvSpPr>
          <p:cNvPr id="4" name="Google Shape;1290;p28">
            <a:extLst>
              <a:ext uri="{FF2B5EF4-FFF2-40B4-BE49-F238E27FC236}">
                <a16:creationId xmlns:a16="http://schemas.microsoft.com/office/drawing/2014/main" id="{1273F9A1-F536-F0B2-E16F-ED9AA5BBFF77}"/>
              </a:ext>
            </a:extLst>
          </p:cNvPr>
          <p:cNvSpPr txBox="1">
            <a:spLocks/>
          </p:cNvSpPr>
          <p:nvPr/>
        </p:nvSpPr>
        <p:spPr>
          <a:xfrm>
            <a:off x="643689" y="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04</a:t>
            </a:r>
          </a:p>
        </p:txBody>
      </p:sp>
      <p:pic>
        <p:nvPicPr>
          <p:cNvPr id="3" name="video_albergatore_online-video-cutter.com">
            <a:hlinkClick r:id="" action="ppaction://media"/>
            <a:extLst>
              <a:ext uri="{FF2B5EF4-FFF2-40B4-BE49-F238E27FC236}">
                <a16:creationId xmlns:a16="http://schemas.microsoft.com/office/drawing/2014/main" id="{47BD1BF2-7F0E-741C-2442-BF5673EE104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1856" y="841800"/>
            <a:ext cx="6752671" cy="3669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6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"/>
    </mc:Choice>
    <mc:Fallback xmlns="">
      <p:transition spd="slow" advTm="3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15" objId="3"/>
        <p14:stopEvt time="3044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3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2122" name="Google Shape;2122;p43"/>
          <p:cNvSpPr txBox="1">
            <a:spLocks noGrp="1"/>
          </p:cNvSpPr>
          <p:nvPr>
            <p:ph type="subTitle" idx="1"/>
          </p:nvPr>
        </p:nvSpPr>
        <p:spPr>
          <a:xfrm>
            <a:off x="4016839" y="1662701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Domande?</a:t>
            </a:r>
            <a:endParaRPr sz="20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24" name="Google Shape;2124;p43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2125" name="Google Shape;2125;p43"/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3"/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3"/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3"/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3"/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3"/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3"/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3"/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3"/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3"/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3"/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3"/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3"/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3"/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3"/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3"/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3"/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3"/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3"/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3"/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3"/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3"/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3"/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3"/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3"/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3"/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3"/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3"/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3"/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3"/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3"/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3"/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3"/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3"/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3"/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3"/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3"/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3"/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3"/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AB540A3-CDBA-512C-96E2-1A4F2E3D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663" y="3570844"/>
            <a:ext cx="4140759" cy="62151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B92D7CE-F063-2B3F-A3B3-EBC02216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239" y="3042224"/>
            <a:ext cx="789745" cy="78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F41BE5-299C-E9E0-673B-5ADC0572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27" y="2976011"/>
            <a:ext cx="970924" cy="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EEE38D-378F-9F31-7451-10FD494F038C}"/>
              </a:ext>
            </a:extLst>
          </p:cNvPr>
          <p:cNvSpPr txBox="1"/>
          <p:nvPr/>
        </p:nvSpPr>
        <p:spPr>
          <a:xfrm>
            <a:off x="3800270" y="3929620"/>
            <a:ext cx="13676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Alessio Giuseppe</a:t>
            </a:r>
          </a:p>
          <a:p>
            <a:pPr algn="ctr"/>
            <a:r>
              <a:rPr lang="it-IT" sz="1100" b="1" dirty="0" err="1">
                <a:solidFill>
                  <a:schemeClr val="accent1">
                    <a:lumMod val="50000"/>
                  </a:schemeClr>
                </a:solidFill>
              </a:rPr>
              <a:t>Muggittu</a:t>
            </a:r>
            <a:endParaRPr lang="it-IT" sz="11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91A345-55FD-DE06-512D-D689178596FB}"/>
              </a:ext>
            </a:extLst>
          </p:cNvPr>
          <p:cNvSpPr txBox="1"/>
          <p:nvPr/>
        </p:nvSpPr>
        <p:spPr>
          <a:xfrm>
            <a:off x="5148677" y="3917314"/>
            <a:ext cx="1016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Anna Chiara</a:t>
            </a:r>
          </a:p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Mameli</a:t>
            </a:r>
          </a:p>
        </p:txBody>
      </p:sp>
      <p:pic>
        <p:nvPicPr>
          <p:cNvPr id="2" name="Picture 2" descr="Inside Out - Gioia | disney.it film">
            <a:extLst>
              <a:ext uri="{FF2B5EF4-FFF2-40B4-BE49-F238E27FC236}">
                <a16:creationId xmlns:a16="http://schemas.microsoft.com/office/drawing/2014/main" id="{2586D1C9-30D3-0C0C-AA9B-8D8C99EB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44" y="3054838"/>
            <a:ext cx="846949" cy="84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5D4F6C-548B-CE73-85DC-D285296CA895}"/>
              </a:ext>
            </a:extLst>
          </p:cNvPr>
          <p:cNvSpPr txBox="1"/>
          <p:nvPr/>
        </p:nvSpPr>
        <p:spPr>
          <a:xfrm>
            <a:off x="6467950" y="3900633"/>
            <a:ext cx="66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Noemi </a:t>
            </a:r>
          </a:p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Cabras</a:t>
            </a:r>
          </a:p>
        </p:txBody>
      </p:sp>
      <p:pic>
        <p:nvPicPr>
          <p:cNvPr id="8" name="Immagine 7" descr="Immagine che contiene Viso umano, Personaggio immaginario, Animazione, Cartoni animati&#10;&#10;Descrizione generata automaticamente">
            <a:extLst>
              <a:ext uri="{FF2B5EF4-FFF2-40B4-BE49-F238E27FC236}">
                <a16:creationId xmlns:a16="http://schemas.microsoft.com/office/drawing/2014/main" id="{461FB64D-AF3F-DC78-AD6F-6943C292DA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24" t="6512" r="16555"/>
          <a:stretch/>
        </p:blipFill>
        <p:spPr>
          <a:xfrm>
            <a:off x="7557720" y="3051456"/>
            <a:ext cx="922355" cy="8577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D81785F-4947-A15F-8207-AF588FD7BC76}"/>
              </a:ext>
            </a:extLst>
          </p:cNvPr>
          <p:cNvSpPr txBox="1"/>
          <p:nvPr/>
        </p:nvSpPr>
        <p:spPr>
          <a:xfrm>
            <a:off x="7678994" y="3910734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Alessio </a:t>
            </a:r>
          </a:p>
          <a:p>
            <a:pPr algn="ctr"/>
            <a:r>
              <a:rPr lang="it-IT" sz="1100" b="1" dirty="0">
                <a:solidFill>
                  <a:schemeClr val="accent1">
                    <a:lumMod val="50000"/>
                  </a:schemeClr>
                </a:solidFill>
              </a:rPr>
              <a:t>Gallo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AD0496C-4AC2-9C06-2F9F-2F0837BC1B09}"/>
              </a:ext>
            </a:extLst>
          </p:cNvPr>
          <p:cNvSpPr txBox="1"/>
          <p:nvPr/>
        </p:nvSpPr>
        <p:spPr>
          <a:xfrm>
            <a:off x="5782416" y="254552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accent1">
                    <a:lumMod val="50000"/>
                  </a:schemeClr>
                </a:solidFill>
              </a:rPr>
              <a:t>Team</a:t>
            </a:r>
          </a:p>
        </p:txBody>
      </p:sp>
      <p:sp>
        <p:nvSpPr>
          <p:cNvPr id="19" name="Google Shape;1290;p28">
            <a:extLst>
              <a:ext uri="{FF2B5EF4-FFF2-40B4-BE49-F238E27FC236}">
                <a16:creationId xmlns:a16="http://schemas.microsoft.com/office/drawing/2014/main" id="{F51F716C-6242-95DC-C52C-45102C28769C}"/>
              </a:ext>
            </a:extLst>
          </p:cNvPr>
          <p:cNvSpPr txBox="1">
            <a:spLocks/>
          </p:cNvSpPr>
          <p:nvPr/>
        </p:nvSpPr>
        <p:spPr>
          <a:xfrm>
            <a:off x="643689" y="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7"/>
    </mc:Choice>
    <mc:Fallback xmlns="">
      <p:transition spd="slow" advTm="50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6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Indice</a:t>
            </a:r>
            <a:endParaRPr sz="3600" dirty="0"/>
          </a:p>
        </p:txBody>
      </p:sp>
      <p:sp>
        <p:nvSpPr>
          <p:cNvPr id="1072" name="Google Shape;1072;p26"/>
          <p:cNvSpPr txBox="1">
            <a:spLocks noGrp="1"/>
          </p:cNvSpPr>
          <p:nvPr>
            <p:ph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73" name="Google Shape;1073;p26"/>
          <p:cNvSpPr txBox="1">
            <a:spLocks noGrp="1"/>
          </p:cNvSpPr>
          <p:nvPr>
            <p:ph type="title" idx="2"/>
          </p:nvPr>
        </p:nvSpPr>
        <p:spPr>
          <a:xfrm>
            <a:off x="720000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74" name="Google Shape;1074;p26"/>
          <p:cNvSpPr txBox="1">
            <a:spLocks noGrp="1"/>
          </p:cNvSpPr>
          <p:nvPr>
            <p:ph type="title" idx="3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5" name="Google Shape;1075;p26"/>
          <p:cNvSpPr txBox="1">
            <a:spLocks noGrp="1"/>
          </p:cNvSpPr>
          <p:nvPr>
            <p:ph type="title" idx="4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76" name="Google Shape;1076;p26"/>
          <p:cNvSpPr txBox="1">
            <a:spLocks noGrp="1"/>
          </p:cNvSpPr>
          <p:nvPr>
            <p:ph type="title" idx="5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78" name="Google Shape;1078;p26"/>
          <p:cNvSpPr txBox="1">
            <a:spLocks noGrp="1"/>
          </p:cNvSpPr>
          <p:nvPr>
            <p:ph type="subTitle" idx="1"/>
          </p:nvPr>
        </p:nvSpPr>
        <p:spPr>
          <a:xfrm>
            <a:off x="402706" y="180009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Diagrammi</a:t>
            </a:r>
            <a:endParaRPr dirty="0"/>
          </a:p>
        </p:txBody>
      </p:sp>
      <p:sp>
        <p:nvSpPr>
          <p:cNvPr id="1079" name="Google Shape;1079;p26"/>
          <p:cNvSpPr txBox="1">
            <a:spLocks noGrp="1"/>
          </p:cNvSpPr>
          <p:nvPr>
            <p:ph type="subTitle" idx="7"/>
          </p:nvPr>
        </p:nvSpPr>
        <p:spPr>
          <a:xfrm>
            <a:off x="2614015" y="1806840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Codice</a:t>
            </a:r>
            <a:endParaRPr dirty="0"/>
          </a:p>
        </p:txBody>
      </p:sp>
      <p:sp>
        <p:nvSpPr>
          <p:cNvPr id="1080" name="Google Shape;1080;p26"/>
          <p:cNvSpPr txBox="1">
            <a:spLocks noGrp="1"/>
          </p:cNvSpPr>
          <p:nvPr>
            <p:ph type="subTitle" idx="8"/>
          </p:nvPr>
        </p:nvSpPr>
        <p:spPr>
          <a:xfrm>
            <a:off x="4706105" y="180009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sp>
        <p:nvSpPr>
          <p:cNvPr id="1081" name="Google Shape;1081;p26"/>
          <p:cNvSpPr txBox="1">
            <a:spLocks noGrp="1"/>
          </p:cNvSpPr>
          <p:nvPr>
            <p:ph type="subTitle" idx="9"/>
          </p:nvPr>
        </p:nvSpPr>
        <p:spPr>
          <a:xfrm>
            <a:off x="621626" y="3423375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generale </a:t>
            </a:r>
            <a:endParaRPr dirty="0"/>
          </a:p>
        </p:txBody>
      </p:sp>
      <p:sp>
        <p:nvSpPr>
          <p:cNvPr id="1082" name="Google Shape;1082;p26"/>
          <p:cNvSpPr txBox="1">
            <a:spLocks noGrp="1"/>
          </p:cNvSpPr>
          <p:nvPr>
            <p:ph type="subTitle" idx="13"/>
          </p:nvPr>
        </p:nvSpPr>
        <p:spPr>
          <a:xfrm>
            <a:off x="2608505" y="3500595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</a:t>
            </a:r>
            <a:endParaRPr dirty="0"/>
          </a:p>
        </p:txBody>
      </p:sp>
      <p:grpSp>
        <p:nvGrpSpPr>
          <p:cNvPr id="1084" name="Google Shape;1084;p26"/>
          <p:cNvGrpSpPr/>
          <p:nvPr/>
        </p:nvGrpSpPr>
        <p:grpSpPr>
          <a:xfrm>
            <a:off x="6444695" y="1114373"/>
            <a:ext cx="1986215" cy="3269968"/>
            <a:chOff x="6934075" y="1778325"/>
            <a:chExt cx="689275" cy="1134775"/>
          </a:xfrm>
        </p:grpSpPr>
        <p:sp>
          <p:nvSpPr>
            <p:cNvPr id="1085" name="Google Shape;1085;p26"/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6"/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6"/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6"/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6"/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6"/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6"/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6"/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6"/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6"/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6"/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6"/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6"/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6"/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6"/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6"/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6"/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6"/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6"/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6"/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6"/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6"/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6"/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6"/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6"/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6"/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6"/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6"/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6"/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6"/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6"/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6"/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6"/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6"/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6"/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6"/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6"/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6"/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6"/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6"/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6"/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6"/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6"/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6"/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6"/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6"/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6"/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6"/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6"/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6"/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6"/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6"/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6"/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6"/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6"/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6"/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6"/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6"/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6"/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6"/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6"/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6"/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6"/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6"/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6"/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"/>
    </mc:Choice>
    <mc:Fallback xmlns="">
      <p:transition spd="slow" advTm="13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B592BB-19D8-8D80-A6CC-7B747747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449913"/>
            <a:ext cx="7710900" cy="572700"/>
          </a:xfrm>
        </p:spPr>
        <p:txBody>
          <a:bodyPr/>
          <a:lstStyle/>
          <a:p>
            <a:pPr algn="ctr"/>
            <a:r>
              <a:rPr lang="it-IT" dirty="0"/>
              <a:t>Diagramma dei casi d’uso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511CD0-2E3C-9AB5-D43B-F14EA5A3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3" y="1124581"/>
            <a:ext cx="3953429" cy="356900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AE0B77-DB78-3A93-0298-BF7FA748138A}"/>
              </a:ext>
            </a:extLst>
          </p:cNvPr>
          <p:cNvSpPr txBox="1"/>
          <p:nvPr/>
        </p:nvSpPr>
        <p:spPr>
          <a:xfrm>
            <a:off x="5728892" y="1147193"/>
            <a:ext cx="2632444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Attori: Cliente, Albergatore</a:t>
            </a:r>
          </a:p>
          <a:p>
            <a:endParaRPr lang="it-IT" sz="1050" dirty="0"/>
          </a:p>
          <a:p>
            <a:r>
              <a:rPr lang="it-IT" sz="1050" dirty="0"/>
              <a:t>Casi d’uso Cliente: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/>
              <a:t>Registrazione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/>
              <a:t>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/>
              <a:t>Visualizzare le prenotazioni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/>
              <a:t>Effettuare una prenotazione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/>
              <a:t>Annullare una prenotazione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050" dirty="0"/>
          </a:p>
          <a:p>
            <a:r>
              <a:rPr lang="it-IT" sz="1050" dirty="0"/>
              <a:t>Casi d’uso Albergatore: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Registrazione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Visualizzare le prenotazioni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Annullare una prenotazione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Aggiungere un albergo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Aggiungere una camera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Cancellare un albergo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/>
              <a:t>Cancellare una camera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050" dirty="0"/>
          </a:p>
        </p:txBody>
      </p:sp>
      <p:sp>
        <p:nvSpPr>
          <p:cNvPr id="3" name="Google Shape;1290;p28">
            <a:extLst>
              <a:ext uri="{FF2B5EF4-FFF2-40B4-BE49-F238E27FC236}">
                <a16:creationId xmlns:a16="http://schemas.microsoft.com/office/drawing/2014/main" id="{3F6CC6D4-15A2-0FA7-B461-0EEA86113329}"/>
              </a:ext>
            </a:extLst>
          </p:cNvPr>
          <p:cNvSpPr txBox="1">
            <a:spLocks/>
          </p:cNvSpPr>
          <p:nvPr/>
        </p:nvSpPr>
        <p:spPr>
          <a:xfrm>
            <a:off x="869992" y="315363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400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6573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"/>
    </mc:Choice>
    <mc:Fallback xmlns="">
      <p:transition spd="slow" advTm="204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Caso d’uso : Effettua Prenotazione </a:t>
            </a:r>
            <a:endParaRPr sz="2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655C61C-DA85-D52C-B018-8A2CAE84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1" y="1470798"/>
            <a:ext cx="4530942" cy="311915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C1D6B12-83DA-A95C-C2A7-FF5576726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970" y="1323528"/>
            <a:ext cx="2979619" cy="334564"/>
          </a:xfrm>
          <a:prstGeom prst="rect">
            <a:avLst/>
          </a:prstGeom>
        </p:spPr>
      </p:pic>
      <p:sp>
        <p:nvSpPr>
          <p:cNvPr id="16" name="Freccia in giù 15">
            <a:extLst>
              <a:ext uri="{FF2B5EF4-FFF2-40B4-BE49-F238E27FC236}">
                <a16:creationId xmlns:a16="http://schemas.microsoft.com/office/drawing/2014/main" id="{0464430C-A5C2-9FE8-6390-BFB1D7CE3D5F}"/>
              </a:ext>
            </a:extLst>
          </p:cNvPr>
          <p:cNvSpPr/>
          <p:nvPr/>
        </p:nvSpPr>
        <p:spPr>
          <a:xfrm>
            <a:off x="6768790" y="1834376"/>
            <a:ext cx="306659" cy="3696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B0761D-1DD2-4EC5-9212-3D929AB58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093" y="2252111"/>
            <a:ext cx="3496496" cy="2172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"/>
    </mc:Choice>
    <mc:Fallback xmlns="">
      <p:transition spd="slow" advTm="137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16550" y="30766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Caso d’uso : Aggiungi Albergo</a:t>
            </a:r>
            <a:endParaRPr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5F9BFA-F3AE-A976-860A-DA903A737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09" y="748022"/>
            <a:ext cx="3202832" cy="26773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42230B1-8318-0D35-157D-FE0838707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09" y="3511238"/>
            <a:ext cx="3202832" cy="121893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C738DB2-A8D7-9CA4-939A-49A44C111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998" y="915553"/>
            <a:ext cx="3697093" cy="753563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D80B366C-D933-30E3-5E67-16522662FA93}"/>
              </a:ext>
            </a:extLst>
          </p:cNvPr>
          <p:cNvSpPr/>
          <p:nvPr/>
        </p:nvSpPr>
        <p:spPr>
          <a:xfrm>
            <a:off x="6384073" y="1717097"/>
            <a:ext cx="306659" cy="3696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3DF7B02-D418-7308-DA32-BF6D4F523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402" y="2571750"/>
            <a:ext cx="1845988" cy="1133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DB6142F-472C-DF8B-E18D-D49B7099B8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237" y="2566360"/>
            <a:ext cx="1301683" cy="113372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370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8"/>
    </mc:Choice>
    <mc:Fallback xmlns="">
      <p:transition spd="slow" advTm="17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B592BB-19D8-8D80-A6CC-7B747747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268680"/>
            <a:ext cx="7710900" cy="572700"/>
          </a:xfrm>
        </p:spPr>
        <p:txBody>
          <a:bodyPr/>
          <a:lstStyle/>
          <a:p>
            <a:pPr algn="ctr"/>
            <a:r>
              <a:rPr lang="it-IT" sz="2400" dirty="0"/>
              <a:t>Diagramma delle classi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AE0B77-DB78-3A93-0298-BF7FA748138A}"/>
              </a:ext>
            </a:extLst>
          </p:cNvPr>
          <p:cNvSpPr txBox="1"/>
          <p:nvPr/>
        </p:nvSpPr>
        <p:spPr>
          <a:xfrm>
            <a:off x="4906736" y="1125200"/>
            <a:ext cx="3429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Classi</a:t>
            </a:r>
            <a:r>
              <a:rPr lang="it-IT" dirty="0"/>
              <a:t>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Utente</a:t>
            </a:r>
          </a:p>
          <a:p>
            <a:pPr lvl="2"/>
            <a:r>
              <a:rPr lang="it-IT" dirty="0"/>
              <a:t>      - Cliente </a:t>
            </a:r>
          </a:p>
          <a:p>
            <a:r>
              <a:rPr lang="it-IT" dirty="0"/>
              <a:t>      - Albergatore</a:t>
            </a:r>
          </a:p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Albergo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Camera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Prenotazione </a:t>
            </a:r>
          </a:p>
          <a:p>
            <a:pPr lvl="3"/>
            <a:endParaRPr lang="it-IT" dirty="0"/>
          </a:p>
          <a:p>
            <a:pPr lvl="3"/>
            <a:r>
              <a:rPr lang="it-IT" b="1" dirty="0"/>
              <a:t>Enumerato</a:t>
            </a:r>
            <a:r>
              <a:rPr lang="it-IT" dirty="0"/>
              <a:t>: Tipologia </a:t>
            </a:r>
          </a:p>
          <a:p>
            <a:pPr lvl="3"/>
            <a:endParaRPr lang="it-IT" dirty="0"/>
          </a:p>
          <a:p>
            <a:pPr lvl="3"/>
            <a:r>
              <a:rPr lang="it-IT" b="1" dirty="0"/>
              <a:t>Relazioni</a:t>
            </a:r>
            <a:r>
              <a:rPr lang="it-IT" dirty="0"/>
              <a:t>: associazione, composizione e generalizzazione (IS-A) </a:t>
            </a:r>
          </a:p>
        </p:txBody>
      </p:sp>
      <p:pic>
        <p:nvPicPr>
          <p:cNvPr id="11" name="Immagine 10" descr="Immagine che contiene testo, diagramma, Parallelo, Piano&#10;&#10;Descrizione generata automaticamente">
            <a:extLst>
              <a:ext uri="{FF2B5EF4-FFF2-40B4-BE49-F238E27FC236}">
                <a16:creationId xmlns:a16="http://schemas.microsoft.com/office/drawing/2014/main" id="{2C045F6A-DBBE-CF1C-AFFD-D636E8944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4363" y="761199"/>
            <a:ext cx="2234637" cy="39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"/>
    </mc:Choice>
    <mc:Fallback xmlns="">
      <p:transition spd="slow" advTm="13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05D375-8E29-5C7C-F627-2F9D9527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61201"/>
            <a:ext cx="7710900" cy="572700"/>
          </a:xfrm>
        </p:spPr>
        <p:txBody>
          <a:bodyPr/>
          <a:lstStyle/>
          <a:p>
            <a:pPr algn="ctr"/>
            <a:r>
              <a:rPr lang="it-IT" sz="2000" dirty="0"/>
              <a:t>Diagramma di sequenza </a:t>
            </a:r>
          </a:p>
        </p:txBody>
      </p:sp>
      <p:pic>
        <p:nvPicPr>
          <p:cNvPr id="10" name="Immagine 9" descr="Immagine che contiene testo, diagramma, Parallelo, schermata&#10;&#10;Descrizione generata automaticamente">
            <a:extLst>
              <a:ext uri="{FF2B5EF4-FFF2-40B4-BE49-F238E27FC236}">
                <a16:creationId xmlns:a16="http://schemas.microsoft.com/office/drawing/2014/main" id="{0108C97F-F54B-5CDB-BC02-2EF34C0B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533" y="988042"/>
            <a:ext cx="4566934" cy="36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"/>
    </mc:Choice>
    <mc:Fallback xmlns="">
      <p:transition spd="slow" advTm="146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B592BB-19D8-8D80-A6CC-7B747747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50" y="357022"/>
            <a:ext cx="7710900" cy="572700"/>
          </a:xfrm>
        </p:spPr>
        <p:txBody>
          <a:bodyPr/>
          <a:lstStyle/>
          <a:p>
            <a:pPr algn="ctr"/>
            <a:r>
              <a:rPr lang="it-IT" sz="2800" dirty="0"/>
              <a:t>Models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027079-2877-ED72-6639-07AC2DE3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0" y="991903"/>
            <a:ext cx="3551629" cy="210689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A0D5929-8011-287E-83E4-FE187E404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0" y="3160982"/>
            <a:ext cx="3855450" cy="150199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06F886F-5A47-47C9-E248-44C454A8C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656" y="991903"/>
            <a:ext cx="3712303" cy="2493013"/>
          </a:xfrm>
          <a:prstGeom prst="rect">
            <a:avLst/>
          </a:prstGeom>
        </p:spPr>
      </p:pic>
      <p:sp>
        <p:nvSpPr>
          <p:cNvPr id="3" name="Google Shape;1290;p28">
            <a:extLst>
              <a:ext uri="{FF2B5EF4-FFF2-40B4-BE49-F238E27FC236}">
                <a16:creationId xmlns:a16="http://schemas.microsoft.com/office/drawing/2014/main" id="{04822C1F-B020-8BCC-563B-85CFD6DA725F}"/>
              </a:ext>
            </a:extLst>
          </p:cNvPr>
          <p:cNvSpPr txBox="1">
            <a:spLocks/>
          </p:cNvSpPr>
          <p:nvPr/>
        </p:nvSpPr>
        <p:spPr>
          <a:xfrm>
            <a:off x="716550" y="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8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55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"/>
    </mc:Choice>
    <mc:Fallback xmlns="">
      <p:transition spd="slow" advTm="162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AF5DC-A0BA-538F-F73F-1926DE8C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00" y="258932"/>
            <a:ext cx="7630800" cy="601325"/>
          </a:xfrm>
        </p:spPr>
        <p:txBody>
          <a:bodyPr/>
          <a:lstStyle/>
          <a:p>
            <a:pPr algn="ctr"/>
            <a:r>
              <a:rPr lang="it-IT" sz="2800" dirty="0" err="1"/>
              <a:t>Views</a:t>
            </a:r>
            <a:r>
              <a:rPr lang="it-IT" dirty="0"/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9F755A5-384E-E8FE-5172-1A97F9C5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9" y="873142"/>
            <a:ext cx="3476651" cy="372603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E304AC4-4451-7DAD-2D52-C49CCCE2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29" y="873143"/>
            <a:ext cx="2178594" cy="19843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498FFC-259B-0689-A12D-CD8E26E8A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628" y="873142"/>
            <a:ext cx="2317704" cy="2566200"/>
          </a:xfrm>
          <a:prstGeom prst="rect">
            <a:avLst/>
          </a:prstGeom>
        </p:spPr>
      </p:pic>
      <p:grpSp>
        <p:nvGrpSpPr>
          <p:cNvPr id="13" name="Google Shape;1084;p26">
            <a:extLst>
              <a:ext uri="{FF2B5EF4-FFF2-40B4-BE49-F238E27FC236}">
                <a16:creationId xmlns:a16="http://schemas.microsoft.com/office/drawing/2014/main" id="{5A3064B5-9460-3DBF-B7A3-B9CE2A116284}"/>
              </a:ext>
            </a:extLst>
          </p:cNvPr>
          <p:cNvGrpSpPr/>
          <p:nvPr/>
        </p:nvGrpSpPr>
        <p:grpSpPr>
          <a:xfrm>
            <a:off x="7760369" y="3260559"/>
            <a:ext cx="782054" cy="1430068"/>
            <a:chOff x="6934075" y="1778325"/>
            <a:chExt cx="689275" cy="1134775"/>
          </a:xfrm>
        </p:grpSpPr>
        <p:sp>
          <p:nvSpPr>
            <p:cNvPr id="14" name="Google Shape;1085;p26">
              <a:extLst>
                <a:ext uri="{FF2B5EF4-FFF2-40B4-BE49-F238E27FC236}">
                  <a16:creationId xmlns:a16="http://schemas.microsoft.com/office/drawing/2014/main" id="{9F0BE1E6-CB62-3319-37D8-F18D7639CE13}"/>
                </a:ext>
              </a:extLst>
            </p:cNvPr>
            <p:cNvSpPr/>
            <p:nvPr/>
          </p:nvSpPr>
          <p:spPr>
            <a:xfrm>
              <a:off x="7486500" y="2665625"/>
              <a:ext cx="136850" cy="66125"/>
            </a:xfrm>
            <a:custGeom>
              <a:avLst/>
              <a:gdLst/>
              <a:ahLst/>
              <a:cxnLst/>
              <a:rect l="l" t="t" r="r" b="b"/>
              <a:pathLst>
                <a:path w="5474" h="2645" extrusionOk="0">
                  <a:moveTo>
                    <a:pt x="5418" y="1"/>
                  </a:moveTo>
                  <a:cubicBezTo>
                    <a:pt x="5390" y="1"/>
                    <a:pt x="5363" y="28"/>
                    <a:pt x="5363" y="56"/>
                  </a:cubicBezTo>
                  <a:lnTo>
                    <a:pt x="5363" y="520"/>
                  </a:lnTo>
                  <a:cubicBezTo>
                    <a:pt x="5363" y="557"/>
                    <a:pt x="5390" y="576"/>
                    <a:pt x="5418" y="576"/>
                  </a:cubicBezTo>
                  <a:cubicBezTo>
                    <a:pt x="5446" y="576"/>
                    <a:pt x="5474" y="557"/>
                    <a:pt x="5474" y="520"/>
                  </a:cubicBezTo>
                  <a:lnTo>
                    <a:pt x="5474" y="56"/>
                  </a:lnTo>
                  <a:cubicBezTo>
                    <a:pt x="5474" y="28"/>
                    <a:pt x="5455" y="1"/>
                    <a:pt x="5418" y="1"/>
                  </a:cubicBezTo>
                  <a:close/>
                  <a:moveTo>
                    <a:pt x="5418" y="928"/>
                  </a:moveTo>
                  <a:cubicBezTo>
                    <a:pt x="5390" y="928"/>
                    <a:pt x="5363" y="956"/>
                    <a:pt x="5363" y="984"/>
                  </a:cubicBezTo>
                  <a:lnTo>
                    <a:pt x="5363" y="1448"/>
                  </a:lnTo>
                  <a:cubicBezTo>
                    <a:pt x="5363" y="1485"/>
                    <a:pt x="5390" y="1503"/>
                    <a:pt x="5418" y="1503"/>
                  </a:cubicBezTo>
                  <a:cubicBezTo>
                    <a:pt x="5446" y="1503"/>
                    <a:pt x="5474" y="1485"/>
                    <a:pt x="5474" y="1448"/>
                  </a:cubicBezTo>
                  <a:lnTo>
                    <a:pt x="5474" y="984"/>
                  </a:lnTo>
                  <a:cubicBezTo>
                    <a:pt x="5474" y="956"/>
                    <a:pt x="5455" y="928"/>
                    <a:pt x="5418" y="928"/>
                  </a:cubicBezTo>
                  <a:close/>
                  <a:moveTo>
                    <a:pt x="5418" y="1856"/>
                  </a:moveTo>
                  <a:cubicBezTo>
                    <a:pt x="5390" y="1856"/>
                    <a:pt x="5363" y="1884"/>
                    <a:pt x="5363" y="1912"/>
                  </a:cubicBezTo>
                  <a:lnTo>
                    <a:pt x="5363" y="2375"/>
                  </a:lnTo>
                  <a:cubicBezTo>
                    <a:pt x="5363" y="2413"/>
                    <a:pt x="5390" y="2431"/>
                    <a:pt x="5418" y="2431"/>
                  </a:cubicBezTo>
                  <a:cubicBezTo>
                    <a:pt x="5446" y="2431"/>
                    <a:pt x="5474" y="2413"/>
                    <a:pt x="5474" y="2375"/>
                  </a:cubicBezTo>
                  <a:lnTo>
                    <a:pt x="5474" y="1912"/>
                  </a:lnTo>
                  <a:cubicBezTo>
                    <a:pt x="5474" y="1884"/>
                    <a:pt x="5455" y="1856"/>
                    <a:pt x="5418" y="1856"/>
                  </a:cubicBezTo>
                  <a:close/>
                  <a:moveTo>
                    <a:pt x="56" y="2524"/>
                  </a:moveTo>
                  <a:cubicBezTo>
                    <a:pt x="28" y="2524"/>
                    <a:pt x="1" y="2552"/>
                    <a:pt x="1" y="2589"/>
                  </a:cubicBezTo>
                  <a:cubicBezTo>
                    <a:pt x="1" y="2617"/>
                    <a:pt x="28" y="2644"/>
                    <a:pt x="56" y="2644"/>
                  </a:cubicBezTo>
                  <a:lnTo>
                    <a:pt x="520" y="2644"/>
                  </a:lnTo>
                  <a:cubicBezTo>
                    <a:pt x="557" y="2644"/>
                    <a:pt x="585" y="2617"/>
                    <a:pt x="585" y="2589"/>
                  </a:cubicBezTo>
                  <a:cubicBezTo>
                    <a:pt x="585" y="2552"/>
                    <a:pt x="557" y="2524"/>
                    <a:pt x="520" y="2524"/>
                  </a:cubicBezTo>
                  <a:close/>
                  <a:moveTo>
                    <a:pt x="984" y="2524"/>
                  </a:moveTo>
                  <a:cubicBezTo>
                    <a:pt x="956" y="2524"/>
                    <a:pt x="928" y="2552"/>
                    <a:pt x="928" y="2589"/>
                  </a:cubicBezTo>
                  <a:cubicBezTo>
                    <a:pt x="928" y="2617"/>
                    <a:pt x="956" y="2644"/>
                    <a:pt x="984" y="2644"/>
                  </a:cubicBezTo>
                  <a:lnTo>
                    <a:pt x="1448" y="2644"/>
                  </a:lnTo>
                  <a:cubicBezTo>
                    <a:pt x="1485" y="2644"/>
                    <a:pt x="1513" y="2617"/>
                    <a:pt x="1513" y="2589"/>
                  </a:cubicBezTo>
                  <a:cubicBezTo>
                    <a:pt x="1513" y="2552"/>
                    <a:pt x="1485" y="2524"/>
                    <a:pt x="1448" y="2524"/>
                  </a:cubicBezTo>
                  <a:close/>
                  <a:moveTo>
                    <a:pt x="1912" y="2524"/>
                  </a:moveTo>
                  <a:cubicBezTo>
                    <a:pt x="1884" y="2524"/>
                    <a:pt x="1856" y="2552"/>
                    <a:pt x="1856" y="2589"/>
                  </a:cubicBezTo>
                  <a:cubicBezTo>
                    <a:pt x="1856" y="2617"/>
                    <a:pt x="1884" y="2644"/>
                    <a:pt x="1912" y="2644"/>
                  </a:cubicBezTo>
                  <a:lnTo>
                    <a:pt x="2375" y="2644"/>
                  </a:lnTo>
                  <a:cubicBezTo>
                    <a:pt x="2413" y="2644"/>
                    <a:pt x="2440" y="2617"/>
                    <a:pt x="2440" y="2589"/>
                  </a:cubicBezTo>
                  <a:cubicBezTo>
                    <a:pt x="2440" y="2552"/>
                    <a:pt x="2413" y="2524"/>
                    <a:pt x="2375" y="2524"/>
                  </a:cubicBezTo>
                  <a:close/>
                  <a:moveTo>
                    <a:pt x="2839" y="2524"/>
                  </a:moveTo>
                  <a:cubicBezTo>
                    <a:pt x="2812" y="2524"/>
                    <a:pt x="2784" y="2552"/>
                    <a:pt x="2784" y="2589"/>
                  </a:cubicBezTo>
                  <a:cubicBezTo>
                    <a:pt x="2784" y="2617"/>
                    <a:pt x="2812" y="2644"/>
                    <a:pt x="2839" y="2644"/>
                  </a:cubicBezTo>
                  <a:lnTo>
                    <a:pt x="3303" y="2644"/>
                  </a:lnTo>
                  <a:cubicBezTo>
                    <a:pt x="3340" y="2644"/>
                    <a:pt x="3368" y="2617"/>
                    <a:pt x="3368" y="2589"/>
                  </a:cubicBezTo>
                  <a:cubicBezTo>
                    <a:pt x="3368" y="2552"/>
                    <a:pt x="3340" y="2524"/>
                    <a:pt x="3303" y="2524"/>
                  </a:cubicBezTo>
                  <a:close/>
                  <a:moveTo>
                    <a:pt x="3767" y="2524"/>
                  </a:moveTo>
                  <a:cubicBezTo>
                    <a:pt x="3739" y="2524"/>
                    <a:pt x="3711" y="2552"/>
                    <a:pt x="3711" y="2589"/>
                  </a:cubicBezTo>
                  <a:cubicBezTo>
                    <a:pt x="3711" y="2617"/>
                    <a:pt x="3739" y="2644"/>
                    <a:pt x="3767" y="2644"/>
                  </a:cubicBezTo>
                  <a:lnTo>
                    <a:pt x="4231" y="2644"/>
                  </a:lnTo>
                  <a:cubicBezTo>
                    <a:pt x="4268" y="2644"/>
                    <a:pt x="4296" y="2617"/>
                    <a:pt x="4296" y="2589"/>
                  </a:cubicBezTo>
                  <a:cubicBezTo>
                    <a:pt x="4296" y="2552"/>
                    <a:pt x="4268" y="2524"/>
                    <a:pt x="4231" y="2524"/>
                  </a:cubicBezTo>
                  <a:close/>
                  <a:moveTo>
                    <a:pt x="4695" y="2524"/>
                  </a:moveTo>
                  <a:cubicBezTo>
                    <a:pt x="4667" y="2524"/>
                    <a:pt x="4639" y="2552"/>
                    <a:pt x="4639" y="2589"/>
                  </a:cubicBezTo>
                  <a:cubicBezTo>
                    <a:pt x="4639" y="2617"/>
                    <a:pt x="4667" y="2644"/>
                    <a:pt x="4695" y="2644"/>
                  </a:cubicBezTo>
                  <a:lnTo>
                    <a:pt x="5159" y="2644"/>
                  </a:lnTo>
                  <a:cubicBezTo>
                    <a:pt x="5196" y="2644"/>
                    <a:pt x="5223" y="2617"/>
                    <a:pt x="5223" y="2589"/>
                  </a:cubicBezTo>
                  <a:cubicBezTo>
                    <a:pt x="5223" y="2552"/>
                    <a:pt x="5196" y="2524"/>
                    <a:pt x="5159" y="2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86;p26">
              <a:extLst>
                <a:ext uri="{FF2B5EF4-FFF2-40B4-BE49-F238E27FC236}">
                  <a16:creationId xmlns:a16="http://schemas.microsoft.com/office/drawing/2014/main" id="{1C0C8FE9-CADD-CD82-4A76-3CDD410F80C2}"/>
                </a:ext>
              </a:extLst>
            </p:cNvPr>
            <p:cNvSpPr/>
            <p:nvPr/>
          </p:nvSpPr>
          <p:spPr>
            <a:xfrm>
              <a:off x="7313500" y="2548975"/>
              <a:ext cx="85375" cy="41525"/>
            </a:xfrm>
            <a:custGeom>
              <a:avLst/>
              <a:gdLst/>
              <a:ahLst/>
              <a:cxnLst/>
              <a:rect l="l" t="t" r="r" b="b"/>
              <a:pathLst>
                <a:path w="3415" h="1661" extrusionOk="0">
                  <a:moveTo>
                    <a:pt x="3358" y="0"/>
                  </a:moveTo>
                  <a:cubicBezTo>
                    <a:pt x="3321" y="0"/>
                    <a:pt x="3293" y="28"/>
                    <a:pt x="3293" y="65"/>
                  </a:cubicBezTo>
                  <a:lnTo>
                    <a:pt x="3293" y="260"/>
                  </a:lnTo>
                  <a:cubicBezTo>
                    <a:pt x="3293" y="297"/>
                    <a:pt x="3321" y="316"/>
                    <a:pt x="3358" y="316"/>
                  </a:cubicBezTo>
                  <a:cubicBezTo>
                    <a:pt x="3386" y="316"/>
                    <a:pt x="3414" y="297"/>
                    <a:pt x="3414" y="260"/>
                  </a:cubicBezTo>
                  <a:lnTo>
                    <a:pt x="3414" y="65"/>
                  </a:lnTo>
                  <a:cubicBezTo>
                    <a:pt x="3414" y="28"/>
                    <a:pt x="3386" y="0"/>
                    <a:pt x="3358" y="0"/>
                  </a:cubicBezTo>
                  <a:close/>
                  <a:moveTo>
                    <a:pt x="56" y="613"/>
                  </a:moveTo>
                  <a:cubicBezTo>
                    <a:pt x="28" y="613"/>
                    <a:pt x="0" y="641"/>
                    <a:pt x="0" y="668"/>
                  </a:cubicBezTo>
                  <a:lnTo>
                    <a:pt x="0" y="678"/>
                  </a:lnTo>
                  <a:cubicBezTo>
                    <a:pt x="0" y="706"/>
                    <a:pt x="28" y="733"/>
                    <a:pt x="56" y="733"/>
                  </a:cubicBezTo>
                  <a:lnTo>
                    <a:pt x="520" y="733"/>
                  </a:lnTo>
                  <a:cubicBezTo>
                    <a:pt x="548" y="733"/>
                    <a:pt x="575" y="706"/>
                    <a:pt x="575" y="668"/>
                  </a:cubicBezTo>
                  <a:cubicBezTo>
                    <a:pt x="575" y="641"/>
                    <a:pt x="548" y="613"/>
                    <a:pt x="520" y="613"/>
                  </a:cubicBezTo>
                  <a:close/>
                  <a:moveTo>
                    <a:pt x="984" y="613"/>
                  </a:moveTo>
                  <a:cubicBezTo>
                    <a:pt x="946" y="613"/>
                    <a:pt x="928" y="641"/>
                    <a:pt x="928" y="668"/>
                  </a:cubicBezTo>
                  <a:cubicBezTo>
                    <a:pt x="928" y="706"/>
                    <a:pt x="946" y="733"/>
                    <a:pt x="984" y="733"/>
                  </a:cubicBezTo>
                  <a:lnTo>
                    <a:pt x="1447" y="733"/>
                  </a:lnTo>
                  <a:cubicBezTo>
                    <a:pt x="1475" y="733"/>
                    <a:pt x="1503" y="706"/>
                    <a:pt x="1503" y="668"/>
                  </a:cubicBezTo>
                  <a:cubicBezTo>
                    <a:pt x="1503" y="641"/>
                    <a:pt x="1475" y="613"/>
                    <a:pt x="1447" y="613"/>
                  </a:cubicBezTo>
                  <a:close/>
                  <a:moveTo>
                    <a:pt x="1911" y="613"/>
                  </a:moveTo>
                  <a:cubicBezTo>
                    <a:pt x="1874" y="613"/>
                    <a:pt x="1856" y="641"/>
                    <a:pt x="1856" y="668"/>
                  </a:cubicBezTo>
                  <a:cubicBezTo>
                    <a:pt x="1856" y="706"/>
                    <a:pt x="1874" y="733"/>
                    <a:pt x="1911" y="733"/>
                  </a:cubicBezTo>
                  <a:lnTo>
                    <a:pt x="2375" y="733"/>
                  </a:lnTo>
                  <a:cubicBezTo>
                    <a:pt x="2403" y="733"/>
                    <a:pt x="2431" y="706"/>
                    <a:pt x="2431" y="668"/>
                  </a:cubicBezTo>
                  <a:cubicBezTo>
                    <a:pt x="2431" y="641"/>
                    <a:pt x="2403" y="613"/>
                    <a:pt x="2375" y="613"/>
                  </a:cubicBezTo>
                  <a:close/>
                  <a:moveTo>
                    <a:pt x="2839" y="613"/>
                  </a:moveTo>
                  <a:cubicBezTo>
                    <a:pt x="2802" y="613"/>
                    <a:pt x="2783" y="641"/>
                    <a:pt x="2783" y="668"/>
                  </a:cubicBezTo>
                  <a:cubicBezTo>
                    <a:pt x="2783" y="706"/>
                    <a:pt x="2802" y="733"/>
                    <a:pt x="2839" y="733"/>
                  </a:cubicBezTo>
                  <a:lnTo>
                    <a:pt x="3303" y="733"/>
                  </a:lnTo>
                  <a:cubicBezTo>
                    <a:pt x="3331" y="733"/>
                    <a:pt x="3358" y="706"/>
                    <a:pt x="3358" y="668"/>
                  </a:cubicBezTo>
                  <a:cubicBezTo>
                    <a:pt x="3358" y="641"/>
                    <a:pt x="3331" y="613"/>
                    <a:pt x="3303" y="613"/>
                  </a:cubicBezTo>
                  <a:close/>
                  <a:moveTo>
                    <a:pt x="56" y="1086"/>
                  </a:moveTo>
                  <a:cubicBezTo>
                    <a:pt x="28" y="1086"/>
                    <a:pt x="0" y="1104"/>
                    <a:pt x="0" y="1142"/>
                  </a:cubicBezTo>
                  <a:lnTo>
                    <a:pt x="0" y="1605"/>
                  </a:lnTo>
                  <a:cubicBezTo>
                    <a:pt x="0" y="1633"/>
                    <a:pt x="28" y="1661"/>
                    <a:pt x="56" y="1661"/>
                  </a:cubicBezTo>
                  <a:cubicBezTo>
                    <a:pt x="93" y="1661"/>
                    <a:pt x="121" y="1633"/>
                    <a:pt x="121" y="1605"/>
                  </a:cubicBezTo>
                  <a:lnTo>
                    <a:pt x="121" y="1142"/>
                  </a:lnTo>
                  <a:cubicBezTo>
                    <a:pt x="121" y="1104"/>
                    <a:pt x="93" y="1086"/>
                    <a:pt x="56" y="1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87;p26">
              <a:extLst>
                <a:ext uri="{FF2B5EF4-FFF2-40B4-BE49-F238E27FC236}">
                  <a16:creationId xmlns:a16="http://schemas.microsoft.com/office/drawing/2014/main" id="{FC470333-8230-97A0-C12E-530D203A9925}"/>
                </a:ext>
              </a:extLst>
            </p:cNvPr>
            <p:cNvSpPr/>
            <p:nvPr/>
          </p:nvSpPr>
          <p:spPr>
            <a:xfrm>
              <a:off x="7252725" y="2143825"/>
              <a:ext cx="207600" cy="156800"/>
            </a:xfrm>
            <a:custGeom>
              <a:avLst/>
              <a:gdLst/>
              <a:ahLst/>
              <a:cxnLst/>
              <a:rect l="l" t="t" r="r" b="b"/>
              <a:pathLst>
                <a:path w="8304" h="6272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75"/>
                    <a:pt x="56" y="575"/>
                  </a:cubicBezTo>
                  <a:cubicBezTo>
                    <a:pt x="94" y="575"/>
                    <a:pt x="112" y="557"/>
                    <a:pt x="112" y="520"/>
                  </a:cubicBezTo>
                  <a:lnTo>
                    <a:pt x="112" y="56"/>
                  </a:lnTo>
                  <a:cubicBezTo>
                    <a:pt x="112" y="28"/>
                    <a:pt x="94" y="0"/>
                    <a:pt x="56" y="0"/>
                  </a:cubicBezTo>
                  <a:close/>
                  <a:moveTo>
                    <a:pt x="5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7"/>
                  </a:lnTo>
                  <a:cubicBezTo>
                    <a:pt x="1" y="1484"/>
                    <a:pt x="29" y="1503"/>
                    <a:pt x="56" y="1503"/>
                  </a:cubicBezTo>
                  <a:cubicBezTo>
                    <a:pt x="94" y="1503"/>
                    <a:pt x="112" y="1484"/>
                    <a:pt x="112" y="1447"/>
                  </a:cubicBezTo>
                  <a:lnTo>
                    <a:pt x="112" y="984"/>
                  </a:lnTo>
                  <a:cubicBezTo>
                    <a:pt x="112" y="956"/>
                    <a:pt x="94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9" y="1856"/>
                    <a:pt x="1" y="1883"/>
                    <a:pt x="1" y="1911"/>
                  </a:cubicBezTo>
                  <a:lnTo>
                    <a:pt x="1" y="2375"/>
                  </a:lnTo>
                  <a:cubicBezTo>
                    <a:pt x="1" y="2412"/>
                    <a:pt x="29" y="2431"/>
                    <a:pt x="56" y="2431"/>
                  </a:cubicBezTo>
                  <a:cubicBezTo>
                    <a:pt x="94" y="2431"/>
                    <a:pt x="112" y="2412"/>
                    <a:pt x="112" y="2375"/>
                  </a:cubicBezTo>
                  <a:lnTo>
                    <a:pt x="112" y="1911"/>
                  </a:lnTo>
                  <a:cubicBezTo>
                    <a:pt x="112" y="1883"/>
                    <a:pt x="94" y="1856"/>
                    <a:pt x="56" y="1856"/>
                  </a:cubicBezTo>
                  <a:close/>
                  <a:moveTo>
                    <a:pt x="66" y="2774"/>
                  </a:moveTo>
                  <a:cubicBezTo>
                    <a:pt x="29" y="2774"/>
                    <a:pt x="10" y="2802"/>
                    <a:pt x="10" y="2830"/>
                  </a:cubicBezTo>
                  <a:cubicBezTo>
                    <a:pt x="10" y="2867"/>
                    <a:pt x="29" y="2895"/>
                    <a:pt x="66" y="2895"/>
                  </a:cubicBezTo>
                  <a:lnTo>
                    <a:pt x="530" y="2895"/>
                  </a:lnTo>
                  <a:cubicBezTo>
                    <a:pt x="557" y="2895"/>
                    <a:pt x="585" y="2867"/>
                    <a:pt x="585" y="2830"/>
                  </a:cubicBezTo>
                  <a:cubicBezTo>
                    <a:pt x="585" y="2802"/>
                    <a:pt x="557" y="2774"/>
                    <a:pt x="530" y="2774"/>
                  </a:cubicBezTo>
                  <a:close/>
                  <a:moveTo>
                    <a:pt x="993" y="2774"/>
                  </a:moveTo>
                  <a:cubicBezTo>
                    <a:pt x="956" y="2774"/>
                    <a:pt x="938" y="2802"/>
                    <a:pt x="938" y="2830"/>
                  </a:cubicBezTo>
                  <a:cubicBezTo>
                    <a:pt x="938" y="2867"/>
                    <a:pt x="956" y="2895"/>
                    <a:pt x="993" y="2895"/>
                  </a:cubicBezTo>
                  <a:lnTo>
                    <a:pt x="1457" y="2895"/>
                  </a:lnTo>
                  <a:cubicBezTo>
                    <a:pt x="1485" y="2895"/>
                    <a:pt x="1513" y="2867"/>
                    <a:pt x="1513" y="2830"/>
                  </a:cubicBezTo>
                  <a:cubicBezTo>
                    <a:pt x="1513" y="2802"/>
                    <a:pt x="1485" y="2774"/>
                    <a:pt x="1457" y="2774"/>
                  </a:cubicBezTo>
                  <a:close/>
                  <a:moveTo>
                    <a:pt x="1921" y="2774"/>
                  </a:moveTo>
                  <a:cubicBezTo>
                    <a:pt x="1884" y="2774"/>
                    <a:pt x="1865" y="2802"/>
                    <a:pt x="1865" y="2830"/>
                  </a:cubicBezTo>
                  <a:cubicBezTo>
                    <a:pt x="1865" y="2867"/>
                    <a:pt x="1884" y="2895"/>
                    <a:pt x="1921" y="2895"/>
                  </a:cubicBezTo>
                  <a:lnTo>
                    <a:pt x="2385" y="2895"/>
                  </a:lnTo>
                  <a:cubicBezTo>
                    <a:pt x="2413" y="2895"/>
                    <a:pt x="2441" y="2867"/>
                    <a:pt x="2441" y="2830"/>
                  </a:cubicBezTo>
                  <a:cubicBezTo>
                    <a:pt x="2441" y="2802"/>
                    <a:pt x="2413" y="2774"/>
                    <a:pt x="2385" y="2774"/>
                  </a:cubicBezTo>
                  <a:close/>
                  <a:moveTo>
                    <a:pt x="2849" y="2774"/>
                  </a:moveTo>
                  <a:cubicBezTo>
                    <a:pt x="2812" y="2774"/>
                    <a:pt x="2793" y="2802"/>
                    <a:pt x="2793" y="2830"/>
                  </a:cubicBezTo>
                  <a:cubicBezTo>
                    <a:pt x="2793" y="2867"/>
                    <a:pt x="2812" y="2895"/>
                    <a:pt x="2849" y="2895"/>
                  </a:cubicBezTo>
                  <a:lnTo>
                    <a:pt x="3313" y="2895"/>
                  </a:lnTo>
                  <a:cubicBezTo>
                    <a:pt x="3340" y="2895"/>
                    <a:pt x="3368" y="2867"/>
                    <a:pt x="3368" y="2830"/>
                  </a:cubicBezTo>
                  <a:cubicBezTo>
                    <a:pt x="3368" y="2802"/>
                    <a:pt x="3340" y="2774"/>
                    <a:pt x="3313" y="2774"/>
                  </a:cubicBezTo>
                  <a:close/>
                  <a:moveTo>
                    <a:pt x="3776" y="2774"/>
                  </a:moveTo>
                  <a:cubicBezTo>
                    <a:pt x="3739" y="2774"/>
                    <a:pt x="3721" y="2802"/>
                    <a:pt x="3721" y="2830"/>
                  </a:cubicBezTo>
                  <a:cubicBezTo>
                    <a:pt x="3721" y="2867"/>
                    <a:pt x="3739" y="2895"/>
                    <a:pt x="3776" y="2895"/>
                  </a:cubicBezTo>
                  <a:lnTo>
                    <a:pt x="4240" y="2895"/>
                  </a:lnTo>
                  <a:cubicBezTo>
                    <a:pt x="4268" y="2895"/>
                    <a:pt x="4296" y="2867"/>
                    <a:pt x="4296" y="2830"/>
                  </a:cubicBezTo>
                  <a:cubicBezTo>
                    <a:pt x="4296" y="2802"/>
                    <a:pt x="4268" y="2774"/>
                    <a:pt x="4240" y="2774"/>
                  </a:cubicBezTo>
                  <a:close/>
                  <a:moveTo>
                    <a:pt x="4704" y="2774"/>
                  </a:moveTo>
                  <a:cubicBezTo>
                    <a:pt x="4667" y="2774"/>
                    <a:pt x="4648" y="2802"/>
                    <a:pt x="4648" y="2830"/>
                  </a:cubicBezTo>
                  <a:cubicBezTo>
                    <a:pt x="4648" y="2867"/>
                    <a:pt x="4667" y="2895"/>
                    <a:pt x="4704" y="2895"/>
                  </a:cubicBezTo>
                  <a:lnTo>
                    <a:pt x="5168" y="2895"/>
                  </a:lnTo>
                  <a:cubicBezTo>
                    <a:pt x="5196" y="2895"/>
                    <a:pt x="5224" y="2867"/>
                    <a:pt x="5224" y="2830"/>
                  </a:cubicBezTo>
                  <a:cubicBezTo>
                    <a:pt x="5224" y="2802"/>
                    <a:pt x="5196" y="2774"/>
                    <a:pt x="5168" y="2774"/>
                  </a:cubicBezTo>
                  <a:close/>
                  <a:moveTo>
                    <a:pt x="5632" y="2774"/>
                  </a:moveTo>
                  <a:cubicBezTo>
                    <a:pt x="5595" y="2774"/>
                    <a:pt x="5576" y="2802"/>
                    <a:pt x="5576" y="2830"/>
                  </a:cubicBezTo>
                  <a:cubicBezTo>
                    <a:pt x="5576" y="2867"/>
                    <a:pt x="5595" y="2895"/>
                    <a:pt x="5632" y="2895"/>
                  </a:cubicBezTo>
                  <a:lnTo>
                    <a:pt x="6096" y="2895"/>
                  </a:lnTo>
                  <a:cubicBezTo>
                    <a:pt x="6123" y="2895"/>
                    <a:pt x="6151" y="2867"/>
                    <a:pt x="6151" y="2830"/>
                  </a:cubicBezTo>
                  <a:cubicBezTo>
                    <a:pt x="6151" y="2802"/>
                    <a:pt x="6123" y="2774"/>
                    <a:pt x="6096" y="2774"/>
                  </a:cubicBezTo>
                  <a:close/>
                  <a:moveTo>
                    <a:pt x="6559" y="2774"/>
                  </a:moveTo>
                  <a:cubicBezTo>
                    <a:pt x="6522" y="2774"/>
                    <a:pt x="6504" y="2802"/>
                    <a:pt x="6504" y="2830"/>
                  </a:cubicBezTo>
                  <a:cubicBezTo>
                    <a:pt x="6504" y="2867"/>
                    <a:pt x="6522" y="2895"/>
                    <a:pt x="6559" y="2895"/>
                  </a:cubicBezTo>
                  <a:lnTo>
                    <a:pt x="7023" y="2895"/>
                  </a:lnTo>
                  <a:cubicBezTo>
                    <a:pt x="7051" y="2895"/>
                    <a:pt x="7079" y="2867"/>
                    <a:pt x="7079" y="2830"/>
                  </a:cubicBezTo>
                  <a:cubicBezTo>
                    <a:pt x="7079" y="2802"/>
                    <a:pt x="7051" y="2774"/>
                    <a:pt x="7023" y="2774"/>
                  </a:cubicBezTo>
                  <a:close/>
                  <a:moveTo>
                    <a:pt x="7487" y="2774"/>
                  </a:moveTo>
                  <a:cubicBezTo>
                    <a:pt x="7450" y="2774"/>
                    <a:pt x="7431" y="2802"/>
                    <a:pt x="7431" y="2830"/>
                  </a:cubicBezTo>
                  <a:cubicBezTo>
                    <a:pt x="7431" y="2867"/>
                    <a:pt x="7450" y="2895"/>
                    <a:pt x="7487" y="2895"/>
                  </a:cubicBezTo>
                  <a:lnTo>
                    <a:pt x="7951" y="2895"/>
                  </a:lnTo>
                  <a:cubicBezTo>
                    <a:pt x="7979" y="2895"/>
                    <a:pt x="8007" y="2867"/>
                    <a:pt x="8007" y="2830"/>
                  </a:cubicBezTo>
                  <a:cubicBezTo>
                    <a:pt x="8007" y="2802"/>
                    <a:pt x="7979" y="2774"/>
                    <a:pt x="7951" y="2774"/>
                  </a:cubicBezTo>
                  <a:close/>
                  <a:moveTo>
                    <a:pt x="8248" y="2941"/>
                  </a:moveTo>
                  <a:cubicBezTo>
                    <a:pt x="8211" y="2941"/>
                    <a:pt x="8183" y="2969"/>
                    <a:pt x="8183" y="3006"/>
                  </a:cubicBezTo>
                  <a:lnTo>
                    <a:pt x="8183" y="3470"/>
                  </a:lnTo>
                  <a:cubicBezTo>
                    <a:pt x="8183" y="3497"/>
                    <a:pt x="8211" y="3525"/>
                    <a:pt x="8248" y="3525"/>
                  </a:cubicBezTo>
                  <a:cubicBezTo>
                    <a:pt x="8276" y="3525"/>
                    <a:pt x="8303" y="3497"/>
                    <a:pt x="8303" y="3470"/>
                  </a:cubicBezTo>
                  <a:lnTo>
                    <a:pt x="8303" y="3006"/>
                  </a:lnTo>
                  <a:cubicBezTo>
                    <a:pt x="8303" y="2969"/>
                    <a:pt x="8276" y="2941"/>
                    <a:pt x="8248" y="2941"/>
                  </a:cubicBezTo>
                  <a:close/>
                  <a:moveTo>
                    <a:pt x="8248" y="3869"/>
                  </a:moveTo>
                  <a:cubicBezTo>
                    <a:pt x="8211" y="3869"/>
                    <a:pt x="8183" y="3896"/>
                    <a:pt x="8183" y="3933"/>
                  </a:cubicBezTo>
                  <a:lnTo>
                    <a:pt x="8183" y="4397"/>
                  </a:lnTo>
                  <a:cubicBezTo>
                    <a:pt x="8183" y="4425"/>
                    <a:pt x="8211" y="4453"/>
                    <a:pt x="8248" y="4453"/>
                  </a:cubicBezTo>
                  <a:cubicBezTo>
                    <a:pt x="8276" y="4453"/>
                    <a:pt x="8303" y="4425"/>
                    <a:pt x="8303" y="4397"/>
                  </a:cubicBezTo>
                  <a:lnTo>
                    <a:pt x="8303" y="3933"/>
                  </a:lnTo>
                  <a:cubicBezTo>
                    <a:pt x="8303" y="3896"/>
                    <a:pt x="8276" y="3869"/>
                    <a:pt x="8248" y="3869"/>
                  </a:cubicBezTo>
                  <a:close/>
                  <a:moveTo>
                    <a:pt x="8248" y="4796"/>
                  </a:moveTo>
                  <a:cubicBezTo>
                    <a:pt x="8211" y="4796"/>
                    <a:pt x="8183" y="4824"/>
                    <a:pt x="8183" y="4861"/>
                  </a:cubicBezTo>
                  <a:lnTo>
                    <a:pt x="8183" y="5325"/>
                  </a:lnTo>
                  <a:cubicBezTo>
                    <a:pt x="8183" y="5353"/>
                    <a:pt x="8211" y="5381"/>
                    <a:pt x="8248" y="5381"/>
                  </a:cubicBezTo>
                  <a:cubicBezTo>
                    <a:pt x="8276" y="5381"/>
                    <a:pt x="8303" y="5353"/>
                    <a:pt x="8303" y="5325"/>
                  </a:cubicBezTo>
                  <a:lnTo>
                    <a:pt x="8303" y="4861"/>
                  </a:lnTo>
                  <a:cubicBezTo>
                    <a:pt x="8303" y="4824"/>
                    <a:pt x="8276" y="4796"/>
                    <a:pt x="8248" y="4796"/>
                  </a:cubicBezTo>
                  <a:close/>
                  <a:moveTo>
                    <a:pt x="8248" y="5724"/>
                  </a:moveTo>
                  <a:cubicBezTo>
                    <a:pt x="8211" y="5724"/>
                    <a:pt x="8183" y="5752"/>
                    <a:pt x="8183" y="5789"/>
                  </a:cubicBezTo>
                  <a:lnTo>
                    <a:pt x="8183" y="6216"/>
                  </a:lnTo>
                  <a:cubicBezTo>
                    <a:pt x="8183" y="6253"/>
                    <a:pt x="8211" y="6271"/>
                    <a:pt x="8248" y="6271"/>
                  </a:cubicBezTo>
                  <a:cubicBezTo>
                    <a:pt x="8276" y="6271"/>
                    <a:pt x="8303" y="6253"/>
                    <a:pt x="8303" y="6216"/>
                  </a:cubicBezTo>
                  <a:lnTo>
                    <a:pt x="8303" y="5789"/>
                  </a:lnTo>
                  <a:cubicBezTo>
                    <a:pt x="8303" y="5752"/>
                    <a:pt x="8276" y="5724"/>
                    <a:pt x="8248" y="5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8;p26">
              <a:extLst>
                <a:ext uri="{FF2B5EF4-FFF2-40B4-BE49-F238E27FC236}">
                  <a16:creationId xmlns:a16="http://schemas.microsoft.com/office/drawing/2014/main" id="{31212F2C-DFDF-B90F-D826-4F7C8C9D1C42}"/>
                </a:ext>
              </a:extLst>
            </p:cNvPr>
            <p:cNvSpPr/>
            <p:nvPr/>
          </p:nvSpPr>
          <p:spPr>
            <a:xfrm>
              <a:off x="7564200" y="1778325"/>
              <a:ext cx="41075" cy="41075"/>
            </a:xfrm>
            <a:custGeom>
              <a:avLst/>
              <a:gdLst/>
              <a:ahLst/>
              <a:cxnLst/>
              <a:rect l="l" t="t" r="r" b="b"/>
              <a:pathLst>
                <a:path w="1643" h="1643" extrusionOk="0">
                  <a:moveTo>
                    <a:pt x="826" y="186"/>
                  </a:moveTo>
                  <a:lnTo>
                    <a:pt x="1049" y="585"/>
                  </a:lnTo>
                  <a:cubicBezTo>
                    <a:pt x="1049" y="594"/>
                    <a:pt x="1058" y="603"/>
                    <a:pt x="1067" y="603"/>
                  </a:cubicBezTo>
                  <a:lnTo>
                    <a:pt x="1466" y="826"/>
                  </a:lnTo>
                  <a:lnTo>
                    <a:pt x="1067" y="1048"/>
                  </a:lnTo>
                  <a:cubicBezTo>
                    <a:pt x="1058" y="1048"/>
                    <a:pt x="1049" y="1058"/>
                    <a:pt x="1039" y="1067"/>
                  </a:cubicBezTo>
                  <a:lnTo>
                    <a:pt x="826" y="1466"/>
                  </a:lnTo>
                  <a:lnTo>
                    <a:pt x="603" y="1067"/>
                  </a:lnTo>
                  <a:cubicBezTo>
                    <a:pt x="603" y="1058"/>
                    <a:pt x="594" y="1048"/>
                    <a:pt x="585" y="1039"/>
                  </a:cubicBezTo>
                  <a:lnTo>
                    <a:pt x="186" y="826"/>
                  </a:lnTo>
                  <a:lnTo>
                    <a:pt x="585" y="603"/>
                  </a:lnTo>
                  <a:cubicBezTo>
                    <a:pt x="594" y="603"/>
                    <a:pt x="603" y="594"/>
                    <a:pt x="603" y="585"/>
                  </a:cubicBezTo>
                  <a:lnTo>
                    <a:pt x="826" y="186"/>
                  </a:lnTo>
                  <a:close/>
                  <a:moveTo>
                    <a:pt x="826" y="0"/>
                  </a:moveTo>
                  <a:cubicBezTo>
                    <a:pt x="807" y="0"/>
                    <a:pt x="789" y="19"/>
                    <a:pt x="780" y="37"/>
                  </a:cubicBezTo>
                  <a:lnTo>
                    <a:pt x="511" y="510"/>
                  </a:lnTo>
                  <a:lnTo>
                    <a:pt x="37" y="770"/>
                  </a:lnTo>
                  <a:cubicBezTo>
                    <a:pt x="19" y="779"/>
                    <a:pt x="0" y="798"/>
                    <a:pt x="0" y="826"/>
                  </a:cubicBezTo>
                  <a:cubicBezTo>
                    <a:pt x="0" y="844"/>
                    <a:pt x="19" y="863"/>
                    <a:pt x="37" y="872"/>
                  </a:cubicBezTo>
                  <a:lnTo>
                    <a:pt x="511" y="1141"/>
                  </a:lnTo>
                  <a:lnTo>
                    <a:pt x="770" y="1614"/>
                  </a:lnTo>
                  <a:cubicBezTo>
                    <a:pt x="780" y="1633"/>
                    <a:pt x="798" y="1642"/>
                    <a:pt x="826" y="1642"/>
                  </a:cubicBezTo>
                  <a:cubicBezTo>
                    <a:pt x="845" y="1642"/>
                    <a:pt x="863" y="1633"/>
                    <a:pt x="872" y="1614"/>
                  </a:cubicBezTo>
                  <a:lnTo>
                    <a:pt x="1141" y="1141"/>
                  </a:lnTo>
                  <a:lnTo>
                    <a:pt x="1615" y="881"/>
                  </a:lnTo>
                  <a:cubicBezTo>
                    <a:pt x="1633" y="863"/>
                    <a:pt x="1642" y="844"/>
                    <a:pt x="1642" y="826"/>
                  </a:cubicBezTo>
                  <a:cubicBezTo>
                    <a:pt x="1642" y="807"/>
                    <a:pt x="1633" y="789"/>
                    <a:pt x="1615" y="779"/>
                  </a:cubicBezTo>
                  <a:lnTo>
                    <a:pt x="1141" y="510"/>
                  </a:lnTo>
                  <a:lnTo>
                    <a:pt x="882" y="37"/>
                  </a:lnTo>
                  <a:cubicBezTo>
                    <a:pt x="863" y="9"/>
                    <a:pt x="845" y="0"/>
                    <a:pt x="8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9;p26">
              <a:extLst>
                <a:ext uri="{FF2B5EF4-FFF2-40B4-BE49-F238E27FC236}">
                  <a16:creationId xmlns:a16="http://schemas.microsoft.com/office/drawing/2014/main" id="{B8C6FC47-3F4C-1868-518C-3CB51229D208}"/>
                </a:ext>
              </a:extLst>
            </p:cNvPr>
            <p:cNvSpPr/>
            <p:nvPr/>
          </p:nvSpPr>
          <p:spPr>
            <a:xfrm>
              <a:off x="6975825" y="2325875"/>
              <a:ext cx="51500" cy="51275"/>
            </a:xfrm>
            <a:custGeom>
              <a:avLst/>
              <a:gdLst/>
              <a:ahLst/>
              <a:cxnLst/>
              <a:rect l="l" t="t" r="r" b="b"/>
              <a:pathLst>
                <a:path w="2060" h="2051" extrusionOk="0">
                  <a:moveTo>
                    <a:pt x="1030" y="177"/>
                  </a:moveTo>
                  <a:lnTo>
                    <a:pt x="1327" y="715"/>
                  </a:lnTo>
                  <a:cubicBezTo>
                    <a:pt x="1327" y="724"/>
                    <a:pt x="1336" y="733"/>
                    <a:pt x="1346" y="733"/>
                  </a:cubicBezTo>
                  <a:lnTo>
                    <a:pt x="1874" y="1030"/>
                  </a:lnTo>
                  <a:lnTo>
                    <a:pt x="1346" y="1318"/>
                  </a:lnTo>
                  <a:cubicBezTo>
                    <a:pt x="1336" y="1327"/>
                    <a:pt x="1327" y="1336"/>
                    <a:pt x="1318" y="1345"/>
                  </a:cubicBezTo>
                  <a:lnTo>
                    <a:pt x="1030" y="1874"/>
                  </a:lnTo>
                  <a:lnTo>
                    <a:pt x="733" y="1336"/>
                  </a:lnTo>
                  <a:cubicBezTo>
                    <a:pt x="733" y="1327"/>
                    <a:pt x="724" y="1318"/>
                    <a:pt x="715" y="1318"/>
                  </a:cubicBezTo>
                  <a:lnTo>
                    <a:pt x="186" y="1021"/>
                  </a:lnTo>
                  <a:lnTo>
                    <a:pt x="715" y="733"/>
                  </a:lnTo>
                  <a:cubicBezTo>
                    <a:pt x="724" y="724"/>
                    <a:pt x="733" y="715"/>
                    <a:pt x="743" y="705"/>
                  </a:cubicBezTo>
                  <a:lnTo>
                    <a:pt x="1030" y="177"/>
                  </a:lnTo>
                  <a:close/>
                  <a:moveTo>
                    <a:pt x="1030" y="0"/>
                  </a:moveTo>
                  <a:cubicBezTo>
                    <a:pt x="1012" y="0"/>
                    <a:pt x="993" y="10"/>
                    <a:pt x="984" y="28"/>
                  </a:cubicBezTo>
                  <a:lnTo>
                    <a:pt x="640" y="640"/>
                  </a:lnTo>
                  <a:lnTo>
                    <a:pt x="28" y="974"/>
                  </a:lnTo>
                  <a:cubicBezTo>
                    <a:pt x="10" y="984"/>
                    <a:pt x="0" y="1002"/>
                    <a:pt x="0" y="1021"/>
                  </a:cubicBezTo>
                  <a:cubicBezTo>
                    <a:pt x="0" y="1039"/>
                    <a:pt x="10" y="1067"/>
                    <a:pt x="28" y="1076"/>
                  </a:cubicBezTo>
                  <a:lnTo>
                    <a:pt x="640" y="1410"/>
                  </a:lnTo>
                  <a:lnTo>
                    <a:pt x="974" y="2023"/>
                  </a:lnTo>
                  <a:cubicBezTo>
                    <a:pt x="984" y="2041"/>
                    <a:pt x="1002" y="2050"/>
                    <a:pt x="1030" y="2050"/>
                  </a:cubicBezTo>
                  <a:cubicBezTo>
                    <a:pt x="1049" y="2050"/>
                    <a:pt x="1067" y="2041"/>
                    <a:pt x="1076" y="2023"/>
                  </a:cubicBezTo>
                  <a:lnTo>
                    <a:pt x="1410" y="1410"/>
                  </a:lnTo>
                  <a:lnTo>
                    <a:pt x="2023" y="1076"/>
                  </a:lnTo>
                  <a:cubicBezTo>
                    <a:pt x="2041" y="1067"/>
                    <a:pt x="2060" y="1049"/>
                    <a:pt x="2060" y="1030"/>
                  </a:cubicBezTo>
                  <a:cubicBezTo>
                    <a:pt x="2060" y="1002"/>
                    <a:pt x="2041" y="984"/>
                    <a:pt x="2023" y="974"/>
                  </a:cubicBezTo>
                  <a:lnTo>
                    <a:pt x="1420" y="640"/>
                  </a:lnTo>
                  <a:lnTo>
                    <a:pt x="1086" y="28"/>
                  </a:lnTo>
                  <a:cubicBezTo>
                    <a:pt x="1076" y="10"/>
                    <a:pt x="1058" y="0"/>
                    <a:pt x="1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0;p26">
              <a:extLst>
                <a:ext uri="{FF2B5EF4-FFF2-40B4-BE49-F238E27FC236}">
                  <a16:creationId xmlns:a16="http://schemas.microsoft.com/office/drawing/2014/main" id="{75D47565-D633-EC15-274C-5E74C61A344E}"/>
                </a:ext>
              </a:extLst>
            </p:cNvPr>
            <p:cNvSpPr/>
            <p:nvPr/>
          </p:nvSpPr>
          <p:spPr>
            <a:xfrm>
              <a:off x="6992525" y="1930925"/>
              <a:ext cx="22050" cy="22050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446" y="112"/>
                  </a:moveTo>
                  <a:cubicBezTo>
                    <a:pt x="622" y="112"/>
                    <a:pt x="770" y="260"/>
                    <a:pt x="770" y="436"/>
                  </a:cubicBezTo>
                  <a:cubicBezTo>
                    <a:pt x="770" y="622"/>
                    <a:pt x="622" y="761"/>
                    <a:pt x="446" y="761"/>
                  </a:cubicBezTo>
                  <a:cubicBezTo>
                    <a:pt x="260" y="761"/>
                    <a:pt x="112" y="622"/>
                    <a:pt x="112" y="436"/>
                  </a:cubicBezTo>
                  <a:cubicBezTo>
                    <a:pt x="112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195" y="0"/>
                    <a:pt x="0" y="195"/>
                    <a:pt x="0" y="436"/>
                  </a:cubicBezTo>
                  <a:cubicBezTo>
                    <a:pt x="0" y="687"/>
                    <a:pt x="195" y="882"/>
                    <a:pt x="446" y="882"/>
                  </a:cubicBezTo>
                  <a:cubicBezTo>
                    <a:pt x="687" y="882"/>
                    <a:pt x="882" y="687"/>
                    <a:pt x="882" y="436"/>
                  </a:cubicBezTo>
                  <a:cubicBezTo>
                    <a:pt x="882" y="195"/>
                    <a:pt x="68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1;p26">
              <a:extLst>
                <a:ext uri="{FF2B5EF4-FFF2-40B4-BE49-F238E27FC236}">
                  <a16:creationId xmlns:a16="http://schemas.microsoft.com/office/drawing/2014/main" id="{C9F4C331-C7DE-2F9C-F3C7-555F0A87D0C8}"/>
                </a:ext>
              </a:extLst>
            </p:cNvPr>
            <p:cNvSpPr/>
            <p:nvPr/>
          </p:nvSpPr>
          <p:spPr>
            <a:xfrm>
              <a:off x="6934075" y="2211075"/>
              <a:ext cx="14175" cy="14175"/>
            </a:xfrm>
            <a:custGeom>
              <a:avLst/>
              <a:gdLst/>
              <a:ahLst/>
              <a:cxnLst/>
              <a:rect l="l" t="t" r="r" b="b"/>
              <a:pathLst>
                <a:path w="567" h="567" extrusionOk="0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95" y="455"/>
                    <a:pt x="121" y="381"/>
                    <a:pt x="121" y="288"/>
                  </a:cubicBezTo>
                  <a:cubicBezTo>
                    <a:pt x="12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1" y="130"/>
                    <a:pt x="1" y="288"/>
                  </a:cubicBezTo>
                  <a:cubicBezTo>
                    <a:pt x="1" y="446"/>
                    <a:pt x="130" y="566"/>
                    <a:pt x="288" y="566"/>
                  </a:cubicBezTo>
                  <a:cubicBezTo>
                    <a:pt x="446" y="566"/>
                    <a:pt x="566" y="446"/>
                    <a:pt x="566" y="288"/>
                  </a:cubicBezTo>
                  <a:cubicBezTo>
                    <a:pt x="566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2;p26">
              <a:extLst>
                <a:ext uri="{FF2B5EF4-FFF2-40B4-BE49-F238E27FC236}">
                  <a16:creationId xmlns:a16="http://schemas.microsoft.com/office/drawing/2014/main" id="{3489EEC0-7E86-F2E5-C5B5-967A8A2264B1}"/>
                </a:ext>
              </a:extLst>
            </p:cNvPr>
            <p:cNvSpPr/>
            <p:nvPr/>
          </p:nvSpPr>
          <p:spPr>
            <a:xfrm>
              <a:off x="6935000" y="2456875"/>
              <a:ext cx="344900" cy="344675"/>
            </a:xfrm>
            <a:custGeom>
              <a:avLst/>
              <a:gdLst/>
              <a:ahLst/>
              <a:cxnLst/>
              <a:rect l="l" t="t" r="r" b="b"/>
              <a:pathLst>
                <a:path w="13796" h="13787" extrusionOk="0">
                  <a:moveTo>
                    <a:pt x="6912" y="3796"/>
                  </a:moveTo>
                  <a:cubicBezTo>
                    <a:pt x="7506" y="3796"/>
                    <a:pt x="8099" y="3972"/>
                    <a:pt x="8609" y="4315"/>
                  </a:cubicBezTo>
                  <a:cubicBezTo>
                    <a:pt x="9361" y="4816"/>
                    <a:pt x="9853" y="5614"/>
                    <a:pt x="9964" y="6514"/>
                  </a:cubicBezTo>
                  <a:cubicBezTo>
                    <a:pt x="10149" y="7998"/>
                    <a:pt x="9203" y="9427"/>
                    <a:pt x="7765" y="9835"/>
                  </a:cubicBezTo>
                  <a:cubicBezTo>
                    <a:pt x="7482" y="9916"/>
                    <a:pt x="7191" y="9957"/>
                    <a:pt x="6903" y="9957"/>
                  </a:cubicBezTo>
                  <a:cubicBezTo>
                    <a:pt x="6303" y="9957"/>
                    <a:pt x="5712" y="9783"/>
                    <a:pt x="5205" y="9445"/>
                  </a:cubicBezTo>
                  <a:cubicBezTo>
                    <a:pt x="4453" y="8944"/>
                    <a:pt x="3962" y="8147"/>
                    <a:pt x="3851" y="7247"/>
                  </a:cubicBezTo>
                  <a:cubicBezTo>
                    <a:pt x="3674" y="5762"/>
                    <a:pt x="4620" y="4334"/>
                    <a:pt x="6049" y="3916"/>
                  </a:cubicBezTo>
                  <a:cubicBezTo>
                    <a:pt x="6337" y="3842"/>
                    <a:pt x="6624" y="3796"/>
                    <a:pt x="6912" y="3796"/>
                  </a:cubicBezTo>
                  <a:close/>
                  <a:moveTo>
                    <a:pt x="6911" y="3680"/>
                  </a:moveTo>
                  <a:cubicBezTo>
                    <a:pt x="6614" y="3680"/>
                    <a:pt x="6315" y="3721"/>
                    <a:pt x="6021" y="3805"/>
                  </a:cubicBezTo>
                  <a:cubicBezTo>
                    <a:pt x="4528" y="4232"/>
                    <a:pt x="3544" y="5716"/>
                    <a:pt x="3739" y="7256"/>
                  </a:cubicBezTo>
                  <a:cubicBezTo>
                    <a:pt x="3851" y="8193"/>
                    <a:pt x="4361" y="9028"/>
                    <a:pt x="5140" y="9538"/>
                  </a:cubicBezTo>
                  <a:cubicBezTo>
                    <a:pt x="5669" y="9891"/>
                    <a:pt x="6290" y="10076"/>
                    <a:pt x="6912" y="10076"/>
                  </a:cubicBezTo>
                  <a:cubicBezTo>
                    <a:pt x="7209" y="10076"/>
                    <a:pt x="7506" y="10030"/>
                    <a:pt x="7793" y="9946"/>
                  </a:cubicBezTo>
                  <a:cubicBezTo>
                    <a:pt x="9287" y="9519"/>
                    <a:pt x="10270" y="8035"/>
                    <a:pt x="10084" y="6495"/>
                  </a:cubicBezTo>
                  <a:cubicBezTo>
                    <a:pt x="9964" y="5568"/>
                    <a:pt x="9454" y="4733"/>
                    <a:pt x="8674" y="4213"/>
                  </a:cubicBezTo>
                  <a:cubicBezTo>
                    <a:pt x="8147" y="3862"/>
                    <a:pt x="7534" y="3680"/>
                    <a:pt x="6911" y="3680"/>
                  </a:cubicBezTo>
                  <a:close/>
                  <a:moveTo>
                    <a:pt x="5928" y="118"/>
                  </a:moveTo>
                  <a:cubicBezTo>
                    <a:pt x="5934" y="118"/>
                    <a:pt x="5938" y="122"/>
                    <a:pt x="5938" y="122"/>
                  </a:cubicBezTo>
                  <a:cubicBezTo>
                    <a:pt x="5938" y="122"/>
                    <a:pt x="5947" y="122"/>
                    <a:pt x="5947" y="132"/>
                  </a:cubicBezTo>
                  <a:lnTo>
                    <a:pt x="6411" y="1588"/>
                  </a:lnTo>
                  <a:cubicBezTo>
                    <a:pt x="6428" y="1646"/>
                    <a:pt x="6474" y="1682"/>
                    <a:pt x="6530" y="1682"/>
                  </a:cubicBezTo>
                  <a:cubicBezTo>
                    <a:pt x="6537" y="1682"/>
                    <a:pt x="6543" y="1682"/>
                    <a:pt x="6550" y="1681"/>
                  </a:cubicBezTo>
                  <a:cubicBezTo>
                    <a:pt x="6670" y="1672"/>
                    <a:pt x="6789" y="1668"/>
                    <a:pt x="6907" y="1668"/>
                  </a:cubicBezTo>
                  <a:cubicBezTo>
                    <a:pt x="7323" y="1668"/>
                    <a:pt x="7732" y="1719"/>
                    <a:pt x="8136" y="1820"/>
                  </a:cubicBezTo>
                  <a:cubicBezTo>
                    <a:pt x="8150" y="1824"/>
                    <a:pt x="8163" y="1826"/>
                    <a:pt x="8177" y="1826"/>
                  </a:cubicBezTo>
                  <a:cubicBezTo>
                    <a:pt x="8227" y="1826"/>
                    <a:pt x="8272" y="1799"/>
                    <a:pt x="8294" y="1755"/>
                  </a:cubicBezTo>
                  <a:lnTo>
                    <a:pt x="8999" y="391"/>
                  </a:lnTo>
                  <a:cubicBezTo>
                    <a:pt x="8999" y="382"/>
                    <a:pt x="9018" y="382"/>
                    <a:pt x="9027" y="382"/>
                  </a:cubicBezTo>
                  <a:lnTo>
                    <a:pt x="11003" y="1412"/>
                  </a:lnTo>
                  <a:cubicBezTo>
                    <a:pt x="11012" y="1412"/>
                    <a:pt x="11012" y="1430"/>
                    <a:pt x="11012" y="1440"/>
                  </a:cubicBezTo>
                  <a:lnTo>
                    <a:pt x="10307" y="2794"/>
                  </a:lnTo>
                  <a:cubicBezTo>
                    <a:pt x="10279" y="2850"/>
                    <a:pt x="10289" y="2924"/>
                    <a:pt x="10335" y="2961"/>
                  </a:cubicBezTo>
                  <a:cubicBezTo>
                    <a:pt x="10743" y="3313"/>
                    <a:pt x="11086" y="3731"/>
                    <a:pt x="11365" y="4185"/>
                  </a:cubicBezTo>
                  <a:cubicBezTo>
                    <a:pt x="11386" y="4227"/>
                    <a:pt x="11427" y="4248"/>
                    <a:pt x="11474" y="4248"/>
                  </a:cubicBezTo>
                  <a:cubicBezTo>
                    <a:pt x="11490" y="4248"/>
                    <a:pt x="11506" y="4246"/>
                    <a:pt x="11522" y="4241"/>
                  </a:cubicBezTo>
                  <a:lnTo>
                    <a:pt x="12979" y="3787"/>
                  </a:lnTo>
                  <a:cubicBezTo>
                    <a:pt x="12981" y="3784"/>
                    <a:pt x="12985" y="3783"/>
                    <a:pt x="12989" y="3783"/>
                  </a:cubicBezTo>
                  <a:cubicBezTo>
                    <a:pt x="12997" y="3783"/>
                    <a:pt x="13007" y="3789"/>
                    <a:pt x="13007" y="3796"/>
                  </a:cubicBezTo>
                  <a:lnTo>
                    <a:pt x="13675" y="5920"/>
                  </a:lnTo>
                  <a:cubicBezTo>
                    <a:pt x="13675" y="5929"/>
                    <a:pt x="13675" y="5939"/>
                    <a:pt x="13665" y="5948"/>
                  </a:cubicBezTo>
                  <a:lnTo>
                    <a:pt x="12200" y="6403"/>
                  </a:lnTo>
                  <a:cubicBezTo>
                    <a:pt x="12144" y="6421"/>
                    <a:pt x="12107" y="6486"/>
                    <a:pt x="12107" y="6542"/>
                  </a:cubicBezTo>
                  <a:cubicBezTo>
                    <a:pt x="12144" y="7080"/>
                    <a:pt x="12097" y="7618"/>
                    <a:pt x="11968" y="8137"/>
                  </a:cubicBezTo>
                  <a:cubicBezTo>
                    <a:pt x="11958" y="8202"/>
                    <a:pt x="11986" y="8258"/>
                    <a:pt x="12042" y="8295"/>
                  </a:cubicBezTo>
                  <a:lnTo>
                    <a:pt x="13396" y="9000"/>
                  </a:lnTo>
                  <a:cubicBezTo>
                    <a:pt x="13415" y="9000"/>
                    <a:pt x="13415" y="9009"/>
                    <a:pt x="13406" y="9028"/>
                  </a:cubicBezTo>
                  <a:lnTo>
                    <a:pt x="12385" y="10994"/>
                  </a:lnTo>
                  <a:cubicBezTo>
                    <a:pt x="12379" y="11001"/>
                    <a:pt x="12372" y="11008"/>
                    <a:pt x="12365" y="11008"/>
                  </a:cubicBezTo>
                  <a:cubicBezTo>
                    <a:pt x="12363" y="11008"/>
                    <a:pt x="12360" y="11006"/>
                    <a:pt x="12357" y="11004"/>
                  </a:cubicBezTo>
                  <a:lnTo>
                    <a:pt x="10994" y="10299"/>
                  </a:lnTo>
                  <a:cubicBezTo>
                    <a:pt x="10977" y="10289"/>
                    <a:pt x="10957" y="10284"/>
                    <a:pt x="10936" y="10284"/>
                  </a:cubicBezTo>
                  <a:cubicBezTo>
                    <a:pt x="10899" y="10284"/>
                    <a:pt x="10860" y="10300"/>
                    <a:pt x="10836" y="10336"/>
                  </a:cubicBezTo>
                  <a:cubicBezTo>
                    <a:pt x="10483" y="10735"/>
                    <a:pt x="10066" y="11087"/>
                    <a:pt x="9611" y="11366"/>
                  </a:cubicBezTo>
                  <a:cubicBezTo>
                    <a:pt x="9556" y="11393"/>
                    <a:pt x="9528" y="11458"/>
                    <a:pt x="9546" y="11523"/>
                  </a:cubicBezTo>
                  <a:lnTo>
                    <a:pt x="10010" y="12980"/>
                  </a:lnTo>
                  <a:cubicBezTo>
                    <a:pt x="10010" y="12989"/>
                    <a:pt x="10010" y="12998"/>
                    <a:pt x="10001" y="13008"/>
                  </a:cubicBezTo>
                  <a:lnTo>
                    <a:pt x="7877" y="13675"/>
                  </a:lnTo>
                  <a:cubicBezTo>
                    <a:pt x="7867" y="13675"/>
                    <a:pt x="7849" y="13666"/>
                    <a:pt x="7849" y="13657"/>
                  </a:cubicBezTo>
                  <a:lnTo>
                    <a:pt x="7385" y="12200"/>
                  </a:lnTo>
                  <a:cubicBezTo>
                    <a:pt x="7366" y="12145"/>
                    <a:pt x="7320" y="12108"/>
                    <a:pt x="7255" y="12108"/>
                  </a:cubicBezTo>
                  <a:lnTo>
                    <a:pt x="7246" y="12108"/>
                  </a:lnTo>
                  <a:cubicBezTo>
                    <a:pt x="7128" y="12116"/>
                    <a:pt x="7010" y="12120"/>
                    <a:pt x="6892" y="12120"/>
                  </a:cubicBezTo>
                  <a:cubicBezTo>
                    <a:pt x="6479" y="12120"/>
                    <a:pt x="6064" y="12070"/>
                    <a:pt x="5659" y="11969"/>
                  </a:cubicBezTo>
                  <a:cubicBezTo>
                    <a:pt x="5651" y="11967"/>
                    <a:pt x="5643" y="11967"/>
                    <a:pt x="5635" y="11967"/>
                  </a:cubicBezTo>
                  <a:cubicBezTo>
                    <a:pt x="5579" y="11967"/>
                    <a:pt x="5526" y="11994"/>
                    <a:pt x="5502" y="12043"/>
                  </a:cubicBezTo>
                  <a:lnTo>
                    <a:pt x="4797" y="13397"/>
                  </a:lnTo>
                  <a:cubicBezTo>
                    <a:pt x="4797" y="13404"/>
                    <a:pt x="4787" y="13410"/>
                    <a:pt x="4779" y="13410"/>
                  </a:cubicBezTo>
                  <a:cubicBezTo>
                    <a:pt x="4775" y="13410"/>
                    <a:pt x="4772" y="13409"/>
                    <a:pt x="4769" y="13406"/>
                  </a:cubicBezTo>
                  <a:lnTo>
                    <a:pt x="2793" y="12386"/>
                  </a:lnTo>
                  <a:cubicBezTo>
                    <a:pt x="2784" y="12377"/>
                    <a:pt x="2784" y="12367"/>
                    <a:pt x="2784" y="12358"/>
                  </a:cubicBezTo>
                  <a:lnTo>
                    <a:pt x="3489" y="10994"/>
                  </a:lnTo>
                  <a:cubicBezTo>
                    <a:pt x="3517" y="10939"/>
                    <a:pt x="3507" y="10874"/>
                    <a:pt x="3461" y="10828"/>
                  </a:cubicBezTo>
                  <a:cubicBezTo>
                    <a:pt x="3053" y="10475"/>
                    <a:pt x="2709" y="10067"/>
                    <a:pt x="2431" y="9612"/>
                  </a:cubicBezTo>
                  <a:cubicBezTo>
                    <a:pt x="2409" y="9568"/>
                    <a:pt x="2364" y="9542"/>
                    <a:pt x="2314" y="9542"/>
                  </a:cubicBezTo>
                  <a:cubicBezTo>
                    <a:pt x="2301" y="9542"/>
                    <a:pt x="2287" y="9543"/>
                    <a:pt x="2273" y="9547"/>
                  </a:cubicBezTo>
                  <a:lnTo>
                    <a:pt x="817" y="10011"/>
                  </a:lnTo>
                  <a:cubicBezTo>
                    <a:pt x="808" y="10011"/>
                    <a:pt x="789" y="10002"/>
                    <a:pt x="789" y="9993"/>
                  </a:cubicBezTo>
                  <a:lnTo>
                    <a:pt x="121" y="7878"/>
                  </a:lnTo>
                  <a:cubicBezTo>
                    <a:pt x="121" y="7868"/>
                    <a:pt x="121" y="7850"/>
                    <a:pt x="131" y="7850"/>
                  </a:cubicBezTo>
                  <a:lnTo>
                    <a:pt x="1596" y="7386"/>
                  </a:lnTo>
                  <a:cubicBezTo>
                    <a:pt x="1652" y="7367"/>
                    <a:pt x="1689" y="7312"/>
                    <a:pt x="1689" y="7247"/>
                  </a:cubicBezTo>
                  <a:cubicBezTo>
                    <a:pt x="1652" y="6709"/>
                    <a:pt x="1698" y="6180"/>
                    <a:pt x="1828" y="5651"/>
                  </a:cubicBezTo>
                  <a:cubicBezTo>
                    <a:pt x="1837" y="5595"/>
                    <a:pt x="1810" y="5531"/>
                    <a:pt x="1754" y="5503"/>
                  </a:cubicBezTo>
                  <a:lnTo>
                    <a:pt x="400" y="4798"/>
                  </a:lnTo>
                  <a:cubicBezTo>
                    <a:pt x="390" y="4788"/>
                    <a:pt x="381" y="4779"/>
                    <a:pt x="390" y="4770"/>
                  </a:cubicBezTo>
                  <a:lnTo>
                    <a:pt x="1411" y="2794"/>
                  </a:lnTo>
                  <a:cubicBezTo>
                    <a:pt x="1420" y="2785"/>
                    <a:pt x="1429" y="2785"/>
                    <a:pt x="1439" y="2785"/>
                  </a:cubicBezTo>
                  <a:lnTo>
                    <a:pt x="2802" y="3490"/>
                  </a:lnTo>
                  <a:cubicBezTo>
                    <a:pt x="2823" y="3500"/>
                    <a:pt x="2845" y="3505"/>
                    <a:pt x="2867" y="3505"/>
                  </a:cubicBezTo>
                  <a:cubicBezTo>
                    <a:pt x="2904" y="3505"/>
                    <a:pt x="2940" y="3491"/>
                    <a:pt x="2969" y="3462"/>
                  </a:cubicBezTo>
                  <a:cubicBezTo>
                    <a:pt x="3322" y="3054"/>
                    <a:pt x="3730" y="2710"/>
                    <a:pt x="4184" y="2432"/>
                  </a:cubicBezTo>
                  <a:cubicBezTo>
                    <a:pt x="4240" y="2395"/>
                    <a:pt x="4268" y="2330"/>
                    <a:pt x="4249" y="2274"/>
                  </a:cubicBezTo>
                  <a:lnTo>
                    <a:pt x="3786" y="818"/>
                  </a:lnTo>
                  <a:cubicBezTo>
                    <a:pt x="3786" y="799"/>
                    <a:pt x="3786" y="790"/>
                    <a:pt x="3804" y="790"/>
                  </a:cubicBezTo>
                  <a:lnTo>
                    <a:pt x="5919" y="122"/>
                  </a:lnTo>
                  <a:cubicBezTo>
                    <a:pt x="5922" y="119"/>
                    <a:pt x="5925" y="118"/>
                    <a:pt x="5928" y="118"/>
                  </a:cubicBezTo>
                  <a:close/>
                  <a:moveTo>
                    <a:pt x="5925" y="1"/>
                  </a:moveTo>
                  <a:cubicBezTo>
                    <a:pt x="5910" y="1"/>
                    <a:pt x="5896" y="4"/>
                    <a:pt x="5882" y="11"/>
                  </a:cubicBezTo>
                  <a:lnTo>
                    <a:pt x="3767" y="679"/>
                  </a:lnTo>
                  <a:cubicBezTo>
                    <a:pt x="3693" y="697"/>
                    <a:pt x="3656" y="781"/>
                    <a:pt x="3674" y="846"/>
                  </a:cubicBezTo>
                  <a:lnTo>
                    <a:pt x="4138" y="2312"/>
                  </a:lnTo>
                  <a:cubicBezTo>
                    <a:pt x="4138" y="2321"/>
                    <a:pt x="4138" y="2330"/>
                    <a:pt x="4129" y="2330"/>
                  </a:cubicBezTo>
                  <a:cubicBezTo>
                    <a:pt x="3656" y="2618"/>
                    <a:pt x="3238" y="2970"/>
                    <a:pt x="2876" y="3378"/>
                  </a:cubicBezTo>
                  <a:cubicBezTo>
                    <a:pt x="2867" y="3388"/>
                    <a:pt x="2858" y="3388"/>
                    <a:pt x="2849" y="3388"/>
                  </a:cubicBezTo>
                  <a:lnTo>
                    <a:pt x="1494" y="2683"/>
                  </a:lnTo>
                  <a:cubicBezTo>
                    <a:pt x="1474" y="2671"/>
                    <a:pt x="1453" y="2666"/>
                    <a:pt x="1431" y="2666"/>
                  </a:cubicBezTo>
                  <a:cubicBezTo>
                    <a:pt x="1383" y="2666"/>
                    <a:pt x="1334" y="2693"/>
                    <a:pt x="1309" y="2738"/>
                  </a:cubicBezTo>
                  <a:lnTo>
                    <a:pt x="288" y="4714"/>
                  </a:lnTo>
                  <a:cubicBezTo>
                    <a:pt x="251" y="4779"/>
                    <a:pt x="279" y="4863"/>
                    <a:pt x="344" y="4900"/>
                  </a:cubicBezTo>
                  <a:lnTo>
                    <a:pt x="1698" y="5605"/>
                  </a:lnTo>
                  <a:cubicBezTo>
                    <a:pt x="1708" y="5605"/>
                    <a:pt x="1717" y="5614"/>
                    <a:pt x="1708" y="5623"/>
                  </a:cubicBezTo>
                  <a:cubicBezTo>
                    <a:pt x="1578" y="6161"/>
                    <a:pt x="1531" y="6709"/>
                    <a:pt x="1568" y="7256"/>
                  </a:cubicBezTo>
                  <a:cubicBezTo>
                    <a:pt x="1568" y="7265"/>
                    <a:pt x="1568" y="7275"/>
                    <a:pt x="1559" y="7275"/>
                  </a:cubicBezTo>
                  <a:lnTo>
                    <a:pt x="93" y="7738"/>
                  </a:lnTo>
                  <a:cubicBezTo>
                    <a:pt x="66" y="7748"/>
                    <a:pt x="38" y="7766"/>
                    <a:pt x="19" y="7803"/>
                  </a:cubicBezTo>
                  <a:cubicBezTo>
                    <a:pt x="1" y="7831"/>
                    <a:pt x="1" y="7868"/>
                    <a:pt x="10" y="7905"/>
                  </a:cubicBezTo>
                  <a:lnTo>
                    <a:pt x="678" y="10030"/>
                  </a:lnTo>
                  <a:cubicBezTo>
                    <a:pt x="692" y="10087"/>
                    <a:pt x="746" y="10122"/>
                    <a:pt x="803" y="10122"/>
                  </a:cubicBezTo>
                  <a:cubicBezTo>
                    <a:pt x="820" y="10122"/>
                    <a:pt x="837" y="10119"/>
                    <a:pt x="854" y="10113"/>
                  </a:cubicBezTo>
                  <a:lnTo>
                    <a:pt x="2311" y="9659"/>
                  </a:lnTo>
                  <a:cubicBezTo>
                    <a:pt x="2313" y="9656"/>
                    <a:pt x="2316" y="9655"/>
                    <a:pt x="2318" y="9655"/>
                  </a:cubicBezTo>
                  <a:cubicBezTo>
                    <a:pt x="2324" y="9655"/>
                    <a:pt x="2329" y="9661"/>
                    <a:pt x="2329" y="9668"/>
                  </a:cubicBezTo>
                  <a:cubicBezTo>
                    <a:pt x="2617" y="10132"/>
                    <a:pt x="2969" y="10558"/>
                    <a:pt x="3387" y="10920"/>
                  </a:cubicBezTo>
                  <a:cubicBezTo>
                    <a:pt x="3387" y="10920"/>
                    <a:pt x="3396" y="10930"/>
                    <a:pt x="3387" y="10939"/>
                  </a:cubicBezTo>
                  <a:lnTo>
                    <a:pt x="2682" y="12302"/>
                  </a:lnTo>
                  <a:cubicBezTo>
                    <a:pt x="2645" y="12367"/>
                    <a:pt x="2672" y="12451"/>
                    <a:pt x="2737" y="12479"/>
                  </a:cubicBezTo>
                  <a:lnTo>
                    <a:pt x="4713" y="13508"/>
                  </a:lnTo>
                  <a:cubicBezTo>
                    <a:pt x="4733" y="13520"/>
                    <a:pt x="4755" y="13525"/>
                    <a:pt x="4776" y="13525"/>
                  </a:cubicBezTo>
                  <a:cubicBezTo>
                    <a:pt x="4825" y="13525"/>
                    <a:pt x="4873" y="13498"/>
                    <a:pt x="4899" y="13453"/>
                  </a:cubicBezTo>
                  <a:lnTo>
                    <a:pt x="5604" y="12089"/>
                  </a:lnTo>
                  <a:cubicBezTo>
                    <a:pt x="5613" y="12080"/>
                    <a:pt x="5622" y="12080"/>
                    <a:pt x="5632" y="12080"/>
                  </a:cubicBezTo>
                  <a:cubicBezTo>
                    <a:pt x="6043" y="12181"/>
                    <a:pt x="6465" y="12231"/>
                    <a:pt x="6890" y="12231"/>
                  </a:cubicBezTo>
                  <a:cubicBezTo>
                    <a:pt x="7012" y="12231"/>
                    <a:pt x="7133" y="12227"/>
                    <a:pt x="7255" y="12219"/>
                  </a:cubicBezTo>
                  <a:cubicBezTo>
                    <a:pt x="7264" y="12219"/>
                    <a:pt x="7274" y="12228"/>
                    <a:pt x="7274" y="12238"/>
                  </a:cubicBezTo>
                  <a:lnTo>
                    <a:pt x="7737" y="13694"/>
                  </a:lnTo>
                  <a:cubicBezTo>
                    <a:pt x="7747" y="13731"/>
                    <a:pt x="7775" y="13759"/>
                    <a:pt x="7802" y="13777"/>
                  </a:cubicBezTo>
                  <a:cubicBezTo>
                    <a:pt x="7821" y="13787"/>
                    <a:pt x="7849" y="13787"/>
                    <a:pt x="7867" y="13787"/>
                  </a:cubicBezTo>
                  <a:lnTo>
                    <a:pt x="7904" y="13787"/>
                  </a:lnTo>
                  <a:lnTo>
                    <a:pt x="10029" y="13119"/>
                  </a:lnTo>
                  <a:cubicBezTo>
                    <a:pt x="10066" y="13100"/>
                    <a:pt x="10094" y="13082"/>
                    <a:pt x="10112" y="13045"/>
                  </a:cubicBezTo>
                  <a:cubicBezTo>
                    <a:pt x="10131" y="13017"/>
                    <a:pt x="10131" y="12980"/>
                    <a:pt x="10122" y="12943"/>
                  </a:cubicBezTo>
                  <a:lnTo>
                    <a:pt x="9658" y="11486"/>
                  </a:lnTo>
                  <a:cubicBezTo>
                    <a:pt x="9658" y="11477"/>
                    <a:pt x="9658" y="11468"/>
                    <a:pt x="9667" y="11458"/>
                  </a:cubicBezTo>
                  <a:cubicBezTo>
                    <a:pt x="10131" y="11180"/>
                    <a:pt x="10558" y="10828"/>
                    <a:pt x="10919" y="10410"/>
                  </a:cubicBezTo>
                  <a:cubicBezTo>
                    <a:pt x="10919" y="10405"/>
                    <a:pt x="10922" y="10403"/>
                    <a:pt x="10925" y="10403"/>
                  </a:cubicBezTo>
                  <a:cubicBezTo>
                    <a:pt x="10929" y="10403"/>
                    <a:pt x="10933" y="10405"/>
                    <a:pt x="10938" y="10410"/>
                  </a:cubicBezTo>
                  <a:lnTo>
                    <a:pt x="12302" y="11115"/>
                  </a:lnTo>
                  <a:cubicBezTo>
                    <a:pt x="12321" y="11123"/>
                    <a:pt x="12341" y="11127"/>
                    <a:pt x="12361" y="11127"/>
                  </a:cubicBezTo>
                  <a:cubicBezTo>
                    <a:pt x="12411" y="11127"/>
                    <a:pt x="12461" y="11103"/>
                    <a:pt x="12487" y="11050"/>
                  </a:cubicBezTo>
                  <a:lnTo>
                    <a:pt x="13508" y="9083"/>
                  </a:lnTo>
                  <a:cubicBezTo>
                    <a:pt x="13545" y="9019"/>
                    <a:pt x="13517" y="8935"/>
                    <a:pt x="13452" y="8898"/>
                  </a:cubicBezTo>
                  <a:lnTo>
                    <a:pt x="12088" y="8193"/>
                  </a:lnTo>
                  <a:cubicBezTo>
                    <a:pt x="12079" y="8184"/>
                    <a:pt x="12079" y="8174"/>
                    <a:pt x="12079" y="8165"/>
                  </a:cubicBezTo>
                  <a:cubicBezTo>
                    <a:pt x="12209" y="7636"/>
                    <a:pt x="12264" y="7089"/>
                    <a:pt x="12227" y="6542"/>
                  </a:cubicBezTo>
                  <a:cubicBezTo>
                    <a:pt x="12227" y="6532"/>
                    <a:pt x="12227" y="6523"/>
                    <a:pt x="12237" y="6523"/>
                  </a:cubicBezTo>
                  <a:lnTo>
                    <a:pt x="13693" y="6059"/>
                  </a:lnTo>
                  <a:cubicBezTo>
                    <a:pt x="13730" y="6050"/>
                    <a:pt x="13758" y="6022"/>
                    <a:pt x="13777" y="5994"/>
                  </a:cubicBezTo>
                  <a:cubicBezTo>
                    <a:pt x="13795" y="5957"/>
                    <a:pt x="13795" y="5920"/>
                    <a:pt x="13786" y="5883"/>
                  </a:cubicBezTo>
                  <a:lnTo>
                    <a:pt x="13118" y="3768"/>
                  </a:lnTo>
                  <a:cubicBezTo>
                    <a:pt x="13095" y="3706"/>
                    <a:pt x="13040" y="3670"/>
                    <a:pt x="12980" y="3670"/>
                  </a:cubicBezTo>
                  <a:cubicBezTo>
                    <a:pt x="12967" y="3670"/>
                    <a:pt x="12954" y="3672"/>
                    <a:pt x="12942" y="3675"/>
                  </a:cubicBezTo>
                  <a:lnTo>
                    <a:pt x="11485" y="4139"/>
                  </a:lnTo>
                  <a:cubicBezTo>
                    <a:pt x="11476" y="4139"/>
                    <a:pt x="11467" y="4139"/>
                    <a:pt x="11457" y="4130"/>
                  </a:cubicBezTo>
                  <a:cubicBezTo>
                    <a:pt x="11179" y="3657"/>
                    <a:pt x="10827" y="3239"/>
                    <a:pt x="10409" y="2877"/>
                  </a:cubicBezTo>
                  <a:cubicBezTo>
                    <a:pt x="10400" y="2868"/>
                    <a:pt x="10400" y="2859"/>
                    <a:pt x="10409" y="2850"/>
                  </a:cubicBezTo>
                  <a:lnTo>
                    <a:pt x="11114" y="1495"/>
                  </a:lnTo>
                  <a:cubicBezTo>
                    <a:pt x="11142" y="1430"/>
                    <a:pt x="11123" y="1347"/>
                    <a:pt x="11049" y="1310"/>
                  </a:cubicBezTo>
                  <a:lnTo>
                    <a:pt x="9083" y="289"/>
                  </a:lnTo>
                  <a:cubicBezTo>
                    <a:pt x="9063" y="278"/>
                    <a:pt x="9041" y="273"/>
                    <a:pt x="9020" y="273"/>
                  </a:cubicBezTo>
                  <a:cubicBezTo>
                    <a:pt x="8971" y="273"/>
                    <a:pt x="8923" y="300"/>
                    <a:pt x="8897" y="345"/>
                  </a:cubicBezTo>
                  <a:lnTo>
                    <a:pt x="8192" y="1699"/>
                  </a:lnTo>
                  <a:cubicBezTo>
                    <a:pt x="8185" y="1706"/>
                    <a:pt x="8179" y="1712"/>
                    <a:pt x="8172" y="1712"/>
                  </a:cubicBezTo>
                  <a:cubicBezTo>
                    <a:pt x="8170" y="1712"/>
                    <a:pt x="8167" y="1711"/>
                    <a:pt x="8164" y="1709"/>
                  </a:cubicBezTo>
                  <a:cubicBezTo>
                    <a:pt x="7753" y="1608"/>
                    <a:pt x="7330" y="1557"/>
                    <a:pt x="6905" y="1557"/>
                  </a:cubicBezTo>
                  <a:cubicBezTo>
                    <a:pt x="6784" y="1557"/>
                    <a:pt x="6662" y="1561"/>
                    <a:pt x="6541" y="1569"/>
                  </a:cubicBezTo>
                  <a:cubicBezTo>
                    <a:pt x="6531" y="1569"/>
                    <a:pt x="6522" y="1560"/>
                    <a:pt x="6522" y="1560"/>
                  </a:cubicBezTo>
                  <a:lnTo>
                    <a:pt x="6058" y="94"/>
                  </a:lnTo>
                  <a:cubicBezTo>
                    <a:pt x="6049" y="67"/>
                    <a:pt x="6021" y="39"/>
                    <a:pt x="5993" y="20"/>
                  </a:cubicBezTo>
                  <a:cubicBezTo>
                    <a:pt x="5970" y="9"/>
                    <a:pt x="5948" y="1"/>
                    <a:pt x="5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3;p26">
              <a:extLst>
                <a:ext uri="{FF2B5EF4-FFF2-40B4-BE49-F238E27FC236}">
                  <a16:creationId xmlns:a16="http://schemas.microsoft.com/office/drawing/2014/main" id="{BCC2EC18-0409-7D13-D3C6-ADD4BFA5D509}"/>
                </a:ext>
              </a:extLst>
            </p:cNvPr>
            <p:cNvSpPr/>
            <p:nvPr/>
          </p:nvSpPr>
          <p:spPr>
            <a:xfrm>
              <a:off x="7073000" y="2596525"/>
              <a:ext cx="406100" cy="280875"/>
            </a:xfrm>
            <a:custGeom>
              <a:avLst/>
              <a:gdLst/>
              <a:ahLst/>
              <a:cxnLst/>
              <a:rect l="l" t="t" r="r" b="b"/>
              <a:pathLst>
                <a:path w="16244" h="11235" extrusionOk="0">
                  <a:moveTo>
                    <a:pt x="418" y="0"/>
                  </a:moveTo>
                  <a:cubicBezTo>
                    <a:pt x="186" y="0"/>
                    <a:pt x="0" y="186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095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4;p26">
              <a:extLst>
                <a:ext uri="{FF2B5EF4-FFF2-40B4-BE49-F238E27FC236}">
                  <a16:creationId xmlns:a16="http://schemas.microsoft.com/office/drawing/2014/main" id="{BE4A0DC0-543A-6701-0132-A6C975E7394B}"/>
                </a:ext>
              </a:extLst>
            </p:cNvPr>
            <p:cNvSpPr/>
            <p:nvPr/>
          </p:nvSpPr>
          <p:spPr>
            <a:xfrm>
              <a:off x="7071375" y="2595125"/>
              <a:ext cx="409350" cy="283650"/>
            </a:xfrm>
            <a:custGeom>
              <a:avLst/>
              <a:gdLst/>
              <a:ahLst/>
              <a:cxnLst/>
              <a:rect l="l" t="t" r="r" b="b"/>
              <a:pathLst>
                <a:path w="16374" h="11346" extrusionOk="0">
                  <a:moveTo>
                    <a:pt x="15882" y="112"/>
                  </a:moveTo>
                  <a:cubicBezTo>
                    <a:pt x="16086" y="112"/>
                    <a:pt x="16253" y="279"/>
                    <a:pt x="16253" y="483"/>
                  </a:cubicBezTo>
                  <a:lnTo>
                    <a:pt x="16253" y="11142"/>
                  </a:lnTo>
                  <a:cubicBezTo>
                    <a:pt x="16253" y="11188"/>
                    <a:pt x="1621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53"/>
                    <a:pt x="93" y="11346"/>
                    <a:pt x="214" y="11346"/>
                  </a:cubicBezTo>
                  <a:lnTo>
                    <a:pt x="16160" y="11346"/>
                  </a:lnTo>
                  <a:cubicBezTo>
                    <a:pt x="16281" y="11346"/>
                    <a:pt x="16364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1" y="1"/>
                    <a:pt x="15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5;p26">
              <a:extLst>
                <a:ext uri="{FF2B5EF4-FFF2-40B4-BE49-F238E27FC236}">
                  <a16:creationId xmlns:a16="http://schemas.microsoft.com/office/drawing/2014/main" id="{081E7A21-2245-1918-406C-A9182034CCA4}"/>
                </a:ext>
              </a:extLst>
            </p:cNvPr>
            <p:cNvSpPr/>
            <p:nvPr/>
          </p:nvSpPr>
          <p:spPr>
            <a:xfrm>
              <a:off x="7102675" y="2623425"/>
              <a:ext cx="346750" cy="227075"/>
            </a:xfrm>
            <a:custGeom>
              <a:avLst/>
              <a:gdLst/>
              <a:ahLst/>
              <a:cxnLst/>
              <a:rect l="l" t="t" r="r" b="b"/>
              <a:pathLst>
                <a:path w="13870" h="9083" extrusionOk="0">
                  <a:moveTo>
                    <a:pt x="1" y="0"/>
                  </a:moveTo>
                  <a:lnTo>
                    <a:pt x="1" y="9082"/>
                  </a:lnTo>
                  <a:lnTo>
                    <a:pt x="13869" y="9082"/>
                  </a:lnTo>
                  <a:lnTo>
                    <a:pt x="13869" y="7403"/>
                  </a:lnTo>
                  <a:lnTo>
                    <a:pt x="13869" y="2097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6;p26">
              <a:extLst>
                <a:ext uri="{FF2B5EF4-FFF2-40B4-BE49-F238E27FC236}">
                  <a16:creationId xmlns:a16="http://schemas.microsoft.com/office/drawing/2014/main" id="{1B661A3E-7A70-6E2E-7E5A-87F346A76826}"/>
                </a:ext>
              </a:extLst>
            </p:cNvPr>
            <p:cNvSpPr/>
            <p:nvPr/>
          </p:nvSpPr>
          <p:spPr>
            <a:xfrm>
              <a:off x="7271525" y="2605800"/>
              <a:ext cx="9050" cy="9075"/>
            </a:xfrm>
            <a:custGeom>
              <a:avLst/>
              <a:gdLst/>
              <a:ahLst/>
              <a:cxnLst/>
              <a:rect l="l" t="t" r="r" b="b"/>
              <a:pathLst>
                <a:path w="362" h="363" extrusionOk="0">
                  <a:moveTo>
                    <a:pt x="176" y="112"/>
                  </a:moveTo>
                  <a:cubicBezTo>
                    <a:pt x="214" y="112"/>
                    <a:pt x="251" y="139"/>
                    <a:pt x="251" y="177"/>
                  </a:cubicBezTo>
                  <a:cubicBezTo>
                    <a:pt x="251" y="214"/>
                    <a:pt x="214" y="251"/>
                    <a:pt x="176" y="251"/>
                  </a:cubicBezTo>
                  <a:cubicBezTo>
                    <a:pt x="139" y="251"/>
                    <a:pt x="111" y="214"/>
                    <a:pt x="111" y="177"/>
                  </a:cubicBezTo>
                  <a:cubicBezTo>
                    <a:pt x="111" y="149"/>
                    <a:pt x="139" y="112"/>
                    <a:pt x="176" y="112"/>
                  </a:cubicBezTo>
                  <a:close/>
                  <a:moveTo>
                    <a:pt x="176" y="0"/>
                  </a:moveTo>
                  <a:cubicBezTo>
                    <a:pt x="84" y="0"/>
                    <a:pt x="0" y="84"/>
                    <a:pt x="0" y="177"/>
                  </a:cubicBezTo>
                  <a:cubicBezTo>
                    <a:pt x="0" y="279"/>
                    <a:pt x="84" y="362"/>
                    <a:pt x="176" y="362"/>
                  </a:cubicBezTo>
                  <a:cubicBezTo>
                    <a:pt x="278" y="362"/>
                    <a:pt x="362" y="279"/>
                    <a:pt x="362" y="177"/>
                  </a:cubicBezTo>
                  <a:cubicBezTo>
                    <a:pt x="362" y="84"/>
                    <a:pt x="27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7;p26">
              <a:extLst>
                <a:ext uri="{FF2B5EF4-FFF2-40B4-BE49-F238E27FC236}">
                  <a16:creationId xmlns:a16="http://schemas.microsoft.com/office/drawing/2014/main" id="{A538B1D6-B68E-6AC3-97DB-4A2CCCF0E381}"/>
                </a:ext>
              </a:extLst>
            </p:cNvPr>
            <p:cNvSpPr/>
            <p:nvPr/>
          </p:nvSpPr>
          <p:spPr>
            <a:xfrm>
              <a:off x="7006425" y="2875275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82"/>
                  </a:lnTo>
                  <a:cubicBezTo>
                    <a:pt x="1" y="1197"/>
                    <a:pt x="251" y="1457"/>
                    <a:pt x="567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8;p26">
              <a:extLst>
                <a:ext uri="{FF2B5EF4-FFF2-40B4-BE49-F238E27FC236}">
                  <a16:creationId xmlns:a16="http://schemas.microsoft.com/office/drawing/2014/main" id="{30B9E087-1721-0120-50B1-252E06B5DB87}"/>
                </a:ext>
              </a:extLst>
            </p:cNvPr>
            <p:cNvSpPr/>
            <p:nvPr/>
          </p:nvSpPr>
          <p:spPr>
            <a:xfrm>
              <a:off x="7005050" y="2873900"/>
              <a:ext cx="542000" cy="39200"/>
            </a:xfrm>
            <a:custGeom>
              <a:avLst/>
              <a:gdLst/>
              <a:ahLst/>
              <a:cxnLst/>
              <a:rect l="l" t="t" r="r" b="b"/>
              <a:pathLst>
                <a:path w="21680" h="1568" extrusionOk="0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8" y="1447"/>
                  </a:cubicBezTo>
                  <a:lnTo>
                    <a:pt x="622" y="1447"/>
                  </a:lnTo>
                  <a:cubicBezTo>
                    <a:pt x="343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lnTo>
                    <a:pt x="0" y="937"/>
                  </a:lnTo>
                  <a:cubicBezTo>
                    <a:pt x="0" y="1290"/>
                    <a:pt x="279" y="1568"/>
                    <a:pt x="622" y="1568"/>
                  </a:cubicBezTo>
                  <a:lnTo>
                    <a:pt x="21058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2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9;p26">
              <a:extLst>
                <a:ext uri="{FF2B5EF4-FFF2-40B4-BE49-F238E27FC236}">
                  <a16:creationId xmlns:a16="http://schemas.microsoft.com/office/drawing/2014/main" id="{6F48A78C-5A81-94D9-74AD-4C857C1244EC}"/>
                </a:ext>
              </a:extLst>
            </p:cNvPr>
            <p:cNvSpPr/>
            <p:nvPr/>
          </p:nvSpPr>
          <p:spPr>
            <a:xfrm>
              <a:off x="7010150" y="2901725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21216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0;p26">
              <a:extLst>
                <a:ext uri="{FF2B5EF4-FFF2-40B4-BE49-F238E27FC236}">
                  <a16:creationId xmlns:a16="http://schemas.microsoft.com/office/drawing/2014/main" id="{2403179F-4FB7-8C07-FB8C-04C647332094}"/>
                </a:ext>
              </a:extLst>
            </p:cNvPr>
            <p:cNvSpPr/>
            <p:nvPr/>
          </p:nvSpPr>
          <p:spPr>
            <a:xfrm>
              <a:off x="7224425" y="2877600"/>
              <a:ext cx="103000" cy="11400"/>
            </a:xfrm>
            <a:custGeom>
              <a:avLst/>
              <a:gdLst/>
              <a:ahLst/>
              <a:cxnLst/>
              <a:rect l="l" t="t" r="r" b="b"/>
              <a:pathLst>
                <a:path w="4120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120" y="455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1;p26">
              <a:extLst>
                <a:ext uri="{FF2B5EF4-FFF2-40B4-BE49-F238E27FC236}">
                  <a16:creationId xmlns:a16="http://schemas.microsoft.com/office/drawing/2014/main" id="{F642285B-98DE-5408-DA1B-87AC8CFC1B09}"/>
                </a:ext>
              </a:extLst>
            </p:cNvPr>
            <p:cNvSpPr/>
            <p:nvPr/>
          </p:nvSpPr>
          <p:spPr>
            <a:xfrm>
              <a:off x="7223050" y="2875975"/>
              <a:ext cx="106000" cy="14400"/>
            </a:xfrm>
            <a:custGeom>
              <a:avLst/>
              <a:gdLst/>
              <a:ahLst/>
              <a:cxnLst/>
              <a:rect l="l" t="t" r="r" b="b"/>
              <a:pathLst>
                <a:path w="4240" h="576" extrusionOk="0">
                  <a:moveTo>
                    <a:pt x="4119" y="121"/>
                  </a:moveTo>
                  <a:lnTo>
                    <a:pt x="4119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5" y="1"/>
                  </a:moveTo>
                  <a:cubicBezTo>
                    <a:pt x="28" y="1"/>
                    <a:pt x="0" y="28"/>
                    <a:pt x="0" y="65"/>
                  </a:cubicBezTo>
                  <a:lnTo>
                    <a:pt x="0" y="520"/>
                  </a:lnTo>
                  <a:cubicBezTo>
                    <a:pt x="0" y="548"/>
                    <a:pt x="28" y="576"/>
                    <a:pt x="65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2;p26">
              <a:extLst>
                <a:ext uri="{FF2B5EF4-FFF2-40B4-BE49-F238E27FC236}">
                  <a16:creationId xmlns:a16="http://schemas.microsoft.com/office/drawing/2014/main" id="{02F5FCAB-0A62-D6D7-69D3-DFCD1F0B06CA}"/>
                </a:ext>
              </a:extLst>
            </p:cNvPr>
            <p:cNvSpPr/>
            <p:nvPr/>
          </p:nvSpPr>
          <p:spPr>
            <a:xfrm>
              <a:off x="7171800" y="2666550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297" y="1"/>
                  </a:moveTo>
                  <a:cubicBezTo>
                    <a:pt x="139" y="1"/>
                    <a:pt x="0" y="131"/>
                    <a:pt x="0" y="298"/>
                  </a:cubicBezTo>
                  <a:lnTo>
                    <a:pt x="0" y="6058"/>
                  </a:lnTo>
                  <a:cubicBezTo>
                    <a:pt x="0" y="6225"/>
                    <a:pt x="139" y="6355"/>
                    <a:pt x="297" y="6355"/>
                  </a:cubicBezTo>
                  <a:lnTo>
                    <a:pt x="7143" y="6355"/>
                  </a:lnTo>
                  <a:cubicBezTo>
                    <a:pt x="7301" y="6355"/>
                    <a:pt x="7440" y="6225"/>
                    <a:pt x="7431" y="6058"/>
                  </a:cubicBezTo>
                  <a:lnTo>
                    <a:pt x="7431" y="298"/>
                  </a:lnTo>
                  <a:cubicBezTo>
                    <a:pt x="7431" y="131"/>
                    <a:pt x="7301" y="1"/>
                    <a:pt x="71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03;p26">
              <a:extLst>
                <a:ext uri="{FF2B5EF4-FFF2-40B4-BE49-F238E27FC236}">
                  <a16:creationId xmlns:a16="http://schemas.microsoft.com/office/drawing/2014/main" id="{C2C22A0F-2A90-2435-BD7D-B1926616ED56}"/>
                </a:ext>
              </a:extLst>
            </p:cNvPr>
            <p:cNvSpPr/>
            <p:nvPr/>
          </p:nvSpPr>
          <p:spPr>
            <a:xfrm>
              <a:off x="7184075" y="2654025"/>
              <a:ext cx="186025" cy="158900"/>
            </a:xfrm>
            <a:custGeom>
              <a:avLst/>
              <a:gdLst/>
              <a:ahLst/>
              <a:cxnLst/>
              <a:rect l="l" t="t" r="r" b="b"/>
              <a:pathLst>
                <a:path w="7441" h="6356" extrusionOk="0">
                  <a:moveTo>
                    <a:pt x="353" y="1"/>
                  </a:moveTo>
                  <a:cubicBezTo>
                    <a:pt x="159" y="1"/>
                    <a:pt x="1" y="159"/>
                    <a:pt x="1" y="344"/>
                  </a:cubicBezTo>
                  <a:lnTo>
                    <a:pt x="1" y="6012"/>
                  </a:lnTo>
                  <a:cubicBezTo>
                    <a:pt x="1" y="6198"/>
                    <a:pt x="159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1" y="6198"/>
                    <a:pt x="7441" y="6012"/>
                  </a:cubicBezTo>
                  <a:lnTo>
                    <a:pt x="7441" y="344"/>
                  </a:lnTo>
                  <a:cubicBezTo>
                    <a:pt x="7441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04;p26">
              <a:extLst>
                <a:ext uri="{FF2B5EF4-FFF2-40B4-BE49-F238E27FC236}">
                  <a16:creationId xmlns:a16="http://schemas.microsoft.com/office/drawing/2014/main" id="{059F53D6-9D21-69A0-A43D-8B2D00602CCB}"/>
                </a:ext>
              </a:extLst>
            </p:cNvPr>
            <p:cNvSpPr/>
            <p:nvPr/>
          </p:nvSpPr>
          <p:spPr>
            <a:xfrm>
              <a:off x="7182700" y="2652400"/>
              <a:ext cx="188800" cy="162150"/>
            </a:xfrm>
            <a:custGeom>
              <a:avLst/>
              <a:gdLst/>
              <a:ahLst/>
              <a:cxnLst/>
              <a:rect l="l" t="t" r="r" b="b"/>
              <a:pathLst>
                <a:path w="7552" h="6486" extrusionOk="0">
                  <a:moveTo>
                    <a:pt x="7143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3" y="6365"/>
                  </a:cubicBezTo>
                  <a:lnTo>
                    <a:pt x="408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8" y="121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09"/>
                  </a:cubicBezTo>
                  <a:lnTo>
                    <a:pt x="0" y="6077"/>
                  </a:lnTo>
                  <a:cubicBezTo>
                    <a:pt x="0" y="6300"/>
                    <a:pt x="186" y="6485"/>
                    <a:pt x="408" y="6485"/>
                  </a:cubicBezTo>
                  <a:lnTo>
                    <a:pt x="7143" y="6485"/>
                  </a:lnTo>
                  <a:cubicBezTo>
                    <a:pt x="7366" y="6485"/>
                    <a:pt x="7551" y="6300"/>
                    <a:pt x="7551" y="6077"/>
                  </a:cubicBezTo>
                  <a:lnTo>
                    <a:pt x="7551" y="409"/>
                  </a:lnTo>
                  <a:cubicBezTo>
                    <a:pt x="7551" y="186"/>
                    <a:pt x="7366" y="1"/>
                    <a:pt x="7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05;p26">
              <a:extLst>
                <a:ext uri="{FF2B5EF4-FFF2-40B4-BE49-F238E27FC236}">
                  <a16:creationId xmlns:a16="http://schemas.microsoft.com/office/drawing/2014/main" id="{E9DDA9FD-1557-FF14-4F31-2A1138F911C0}"/>
                </a:ext>
              </a:extLst>
            </p:cNvPr>
            <p:cNvSpPr/>
            <p:nvPr/>
          </p:nvSpPr>
          <p:spPr>
            <a:xfrm>
              <a:off x="7212850" y="2737750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16" y="1"/>
                  </a:moveTo>
                  <a:cubicBezTo>
                    <a:pt x="139" y="1"/>
                    <a:pt x="0" y="140"/>
                    <a:pt x="0" y="325"/>
                  </a:cubicBezTo>
                  <a:lnTo>
                    <a:pt x="0" y="362"/>
                  </a:lnTo>
                  <a:cubicBezTo>
                    <a:pt x="0" y="539"/>
                    <a:pt x="139" y="687"/>
                    <a:pt x="316" y="687"/>
                  </a:cubicBezTo>
                  <a:lnTo>
                    <a:pt x="4805" y="687"/>
                  </a:lnTo>
                  <a:cubicBezTo>
                    <a:pt x="4982" y="687"/>
                    <a:pt x="5130" y="539"/>
                    <a:pt x="5130" y="362"/>
                  </a:cubicBezTo>
                  <a:lnTo>
                    <a:pt x="5130" y="325"/>
                  </a:lnTo>
                  <a:cubicBezTo>
                    <a:pt x="5130" y="140"/>
                    <a:pt x="4982" y="1"/>
                    <a:pt x="4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06;p26">
              <a:extLst>
                <a:ext uri="{FF2B5EF4-FFF2-40B4-BE49-F238E27FC236}">
                  <a16:creationId xmlns:a16="http://schemas.microsoft.com/office/drawing/2014/main" id="{43CA7EB4-89B8-438F-3578-CBB88F604080}"/>
                </a:ext>
              </a:extLst>
            </p:cNvPr>
            <p:cNvSpPr/>
            <p:nvPr/>
          </p:nvSpPr>
          <p:spPr>
            <a:xfrm>
              <a:off x="7211225" y="2736375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70" y="111"/>
                  </a:moveTo>
                  <a:cubicBezTo>
                    <a:pt x="5019" y="111"/>
                    <a:pt x="5130" y="232"/>
                    <a:pt x="5130" y="380"/>
                  </a:cubicBezTo>
                  <a:lnTo>
                    <a:pt x="5130" y="417"/>
                  </a:lnTo>
                  <a:cubicBezTo>
                    <a:pt x="5130" y="566"/>
                    <a:pt x="5019" y="677"/>
                    <a:pt x="4870" y="677"/>
                  </a:cubicBezTo>
                  <a:lnTo>
                    <a:pt x="381" y="677"/>
                  </a:lnTo>
                  <a:cubicBezTo>
                    <a:pt x="241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1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6" y="0"/>
                    <a:pt x="0" y="167"/>
                    <a:pt x="0" y="380"/>
                  </a:cubicBezTo>
                  <a:lnTo>
                    <a:pt x="0" y="417"/>
                  </a:lnTo>
                  <a:cubicBezTo>
                    <a:pt x="0" y="631"/>
                    <a:pt x="176" y="798"/>
                    <a:pt x="381" y="798"/>
                  </a:cubicBezTo>
                  <a:lnTo>
                    <a:pt x="4870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07;p26">
              <a:extLst>
                <a:ext uri="{FF2B5EF4-FFF2-40B4-BE49-F238E27FC236}">
                  <a16:creationId xmlns:a16="http://schemas.microsoft.com/office/drawing/2014/main" id="{D5A24F9C-265B-B30B-31E4-B0EF2A211910}"/>
                </a:ext>
              </a:extLst>
            </p:cNvPr>
            <p:cNvSpPr/>
            <p:nvPr/>
          </p:nvSpPr>
          <p:spPr>
            <a:xfrm>
              <a:off x="7226750" y="2742400"/>
              <a:ext cx="99525" cy="7200"/>
            </a:xfrm>
            <a:custGeom>
              <a:avLst/>
              <a:gdLst/>
              <a:ahLst/>
              <a:cxnLst/>
              <a:rect l="l" t="t" r="r" b="b"/>
              <a:pathLst>
                <a:path w="3981" h="288" extrusionOk="0">
                  <a:moveTo>
                    <a:pt x="3851" y="56"/>
                  </a:moveTo>
                  <a:cubicBezTo>
                    <a:pt x="3888" y="56"/>
                    <a:pt x="3925" y="93"/>
                    <a:pt x="3925" y="130"/>
                  </a:cubicBezTo>
                  <a:lnTo>
                    <a:pt x="3925" y="149"/>
                  </a:lnTo>
                  <a:cubicBezTo>
                    <a:pt x="3925" y="195"/>
                    <a:pt x="3888" y="223"/>
                    <a:pt x="3851" y="223"/>
                  </a:cubicBezTo>
                  <a:lnTo>
                    <a:pt x="140" y="223"/>
                  </a:lnTo>
                  <a:cubicBezTo>
                    <a:pt x="94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4" y="56"/>
                    <a:pt x="140" y="56"/>
                  </a:cubicBezTo>
                  <a:close/>
                  <a:moveTo>
                    <a:pt x="131" y="0"/>
                  </a:moveTo>
                  <a:cubicBezTo>
                    <a:pt x="56" y="0"/>
                    <a:pt x="1" y="56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56" y="288"/>
                    <a:pt x="131" y="288"/>
                  </a:cubicBezTo>
                  <a:lnTo>
                    <a:pt x="3841" y="288"/>
                  </a:lnTo>
                  <a:cubicBezTo>
                    <a:pt x="3925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5" y="0"/>
                    <a:pt x="3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08;p26">
              <a:extLst>
                <a:ext uri="{FF2B5EF4-FFF2-40B4-BE49-F238E27FC236}">
                  <a16:creationId xmlns:a16="http://schemas.microsoft.com/office/drawing/2014/main" id="{5D7C410F-B444-DABE-3CF8-69E7A41F5C85}"/>
                </a:ext>
              </a:extLst>
            </p:cNvPr>
            <p:cNvSpPr/>
            <p:nvPr/>
          </p:nvSpPr>
          <p:spPr>
            <a:xfrm>
              <a:off x="7234875" y="27644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205" y="0"/>
                  </a:moveTo>
                  <a:cubicBezTo>
                    <a:pt x="93" y="0"/>
                    <a:pt x="0" y="93"/>
                    <a:pt x="0" y="205"/>
                  </a:cubicBezTo>
                  <a:cubicBezTo>
                    <a:pt x="0" y="316"/>
                    <a:pt x="93" y="399"/>
                    <a:pt x="205" y="399"/>
                  </a:cubicBezTo>
                  <a:lnTo>
                    <a:pt x="3164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09;p26">
              <a:extLst>
                <a:ext uri="{FF2B5EF4-FFF2-40B4-BE49-F238E27FC236}">
                  <a16:creationId xmlns:a16="http://schemas.microsoft.com/office/drawing/2014/main" id="{015BCE6E-B3B5-370B-8B25-68FB6B45F77F}"/>
                </a:ext>
              </a:extLst>
            </p:cNvPr>
            <p:cNvSpPr/>
            <p:nvPr/>
          </p:nvSpPr>
          <p:spPr>
            <a:xfrm>
              <a:off x="7233475" y="2763025"/>
              <a:ext cx="86775" cy="13025"/>
            </a:xfrm>
            <a:custGeom>
              <a:avLst/>
              <a:gdLst/>
              <a:ahLst/>
              <a:cxnLst/>
              <a:rect l="l" t="t" r="r" b="b"/>
              <a:pathLst>
                <a:path w="3471" h="521" extrusionOk="0">
                  <a:moveTo>
                    <a:pt x="3211" y="121"/>
                  </a:moveTo>
                  <a:cubicBezTo>
                    <a:pt x="3294" y="121"/>
                    <a:pt x="3359" y="177"/>
                    <a:pt x="3359" y="261"/>
                  </a:cubicBezTo>
                  <a:cubicBezTo>
                    <a:pt x="3359" y="335"/>
                    <a:pt x="3294" y="400"/>
                    <a:pt x="3211" y="400"/>
                  </a:cubicBezTo>
                  <a:lnTo>
                    <a:pt x="261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1" y="121"/>
                  </a:cubicBezTo>
                  <a:close/>
                  <a:moveTo>
                    <a:pt x="261" y="1"/>
                  </a:moveTo>
                  <a:cubicBezTo>
                    <a:pt x="121" y="1"/>
                    <a:pt x="1" y="112"/>
                    <a:pt x="1" y="261"/>
                  </a:cubicBezTo>
                  <a:cubicBezTo>
                    <a:pt x="1" y="400"/>
                    <a:pt x="112" y="520"/>
                    <a:pt x="261" y="520"/>
                  </a:cubicBezTo>
                  <a:lnTo>
                    <a:pt x="3220" y="520"/>
                  </a:lnTo>
                  <a:cubicBezTo>
                    <a:pt x="3359" y="520"/>
                    <a:pt x="3470" y="400"/>
                    <a:pt x="3470" y="261"/>
                  </a:cubicBezTo>
                  <a:cubicBezTo>
                    <a:pt x="3470" y="112"/>
                    <a:pt x="3359" y="1"/>
                    <a:pt x="3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10;p26">
              <a:extLst>
                <a:ext uri="{FF2B5EF4-FFF2-40B4-BE49-F238E27FC236}">
                  <a16:creationId xmlns:a16="http://schemas.microsoft.com/office/drawing/2014/main" id="{6581AA55-62C6-980A-906F-9F555BC60F15}"/>
                </a:ext>
              </a:extLst>
            </p:cNvPr>
            <p:cNvSpPr/>
            <p:nvPr/>
          </p:nvSpPr>
          <p:spPr>
            <a:xfrm>
              <a:off x="725180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11;p26">
              <a:extLst>
                <a:ext uri="{FF2B5EF4-FFF2-40B4-BE49-F238E27FC236}">
                  <a16:creationId xmlns:a16="http://schemas.microsoft.com/office/drawing/2014/main" id="{E39D388A-3273-61BC-4FD6-6B46062B7128}"/>
                </a:ext>
              </a:extLst>
            </p:cNvPr>
            <p:cNvSpPr/>
            <p:nvPr/>
          </p:nvSpPr>
          <p:spPr>
            <a:xfrm>
              <a:off x="72610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49" y="195"/>
                    <a:pt x="196" y="158"/>
                    <a:pt x="196" y="103"/>
                  </a:cubicBezTo>
                  <a:cubicBezTo>
                    <a:pt x="196" y="47"/>
                    <a:pt x="14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12;p26">
              <a:extLst>
                <a:ext uri="{FF2B5EF4-FFF2-40B4-BE49-F238E27FC236}">
                  <a16:creationId xmlns:a16="http://schemas.microsoft.com/office/drawing/2014/main" id="{D208F0BD-D882-D699-32B0-81AD13033405}"/>
                </a:ext>
              </a:extLst>
            </p:cNvPr>
            <p:cNvSpPr/>
            <p:nvPr/>
          </p:nvSpPr>
          <p:spPr>
            <a:xfrm>
              <a:off x="7269900" y="2766975"/>
              <a:ext cx="4650" cy="4900"/>
            </a:xfrm>
            <a:custGeom>
              <a:avLst/>
              <a:gdLst/>
              <a:ahLst/>
              <a:cxnLst/>
              <a:rect l="l" t="t" r="r" b="b"/>
              <a:pathLst>
                <a:path w="186" h="196" extrusionOk="0">
                  <a:moveTo>
                    <a:pt x="93" y="65"/>
                  </a:moveTo>
                  <a:cubicBezTo>
                    <a:pt x="112" y="65"/>
                    <a:pt x="130" y="84"/>
                    <a:pt x="130" y="103"/>
                  </a:cubicBezTo>
                  <a:cubicBezTo>
                    <a:pt x="130" y="121"/>
                    <a:pt x="112" y="140"/>
                    <a:pt x="93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93" y="65"/>
                  </a:cubicBezTo>
                  <a:close/>
                  <a:moveTo>
                    <a:pt x="93" y="1"/>
                  </a:moveTo>
                  <a:cubicBezTo>
                    <a:pt x="37" y="1"/>
                    <a:pt x="0" y="47"/>
                    <a:pt x="0" y="103"/>
                  </a:cubicBezTo>
                  <a:cubicBezTo>
                    <a:pt x="0" y="158"/>
                    <a:pt x="37" y="195"/>
                    <a:pt x="93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3;p26">
              <a:extLst>
                <a:ext uri="{FF2B5EF4-FFF2-40B4-BE49-F238E27FC236}">
                  <a16:creationId xmlns:a16="http://schemas.microsoft.com/office/drawing/2014/main" id="{F0245236-AD74-3CC3-49D4-318026D2AB80}"/>
                </a:ext>
              </a:extLst>
            </p:cNvPr>
            <p:cNvSpPr/>
            <p:nvPr/>
          </p:nvSpPr>
          <p:spPr>
            <a:xfrm>
              <a:off x="7278950" y="27669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6" y="1"/>
                    <a:pt x="0" y="47"/>
                    <a:pt x="0" y="103"/>
                  </a:cubicBezTo>
                  <a:cubicBezTo>
                    <a:pt x="0" y="158"/>
                    <a:pt x="46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4;p26">
              <a:extLst>
                <a:ext uri="{FF2B5EF4-FFF2-40B4-BE49-F238E27FC236}">
                  <a16:creationId xmlns:a16="http://schemas.microsoft.com/office/drawing/2014/main" id="{F2696C59-9BA3-66DC-32A7-B9B48DAC2D74}"/>
                </a:ext>
              </a:extLst>
            </p:cNvPr>
            <p:cNvSpPr/>
            <p:nvPr/>
          </p:nvSpPr>
          <p:spPr>
            <a:xfrm>
              <a:off x="7287975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75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5;p26">
              <a:extLst>
                <a:ext uri="{FF2B5EF4-FFF2-40B4-BE49-F238E27FC236}">
                  <a16:creationId xmlns:a16="http://schemas.microsoft.com/office/drawing/2014/main" id="{D5CF9951-9811-B6F1-BC73-E199F4890DD6}"/>
                </a:ext>
              </a:extLst>
            </p:cNvPr>
            <p:cNvSpPr/>
            <p:nvPr/>
          </p:nvSpPr>
          <p:spPr>
            <a:xfrm>
              <a:off x="7297250" y="27669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103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3" y="140"/>
                  </a:cubicBezTo>
                  <a:cubicBezTo>
                    <a:pt x="84" y="140"/>
                    <a:pt x="66" y="121"/>
                    <a:pt x="66" y="103"/>
                  </a:cubicBezTo>
                  <a:cubicBezTo>
                    <a:pt x="66" y="84"/>
                    <a:pt x="84" y="65"/>
                    <a:pt x="103" y="65"/>
                  </a:cubicBezTo>
                  <a:close/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cubicBezTo>
                    <a:pt x="1" y="158"/>
                    <a:pt x="47" y="195"/>
                    <a:pt x="103" y="195"/>
                  </a:cubicBezTo>
                  <a:cubicBezTo>
                    <a:pt x="159" y="195"/>
                    <a:pt x="196" y="158"/>
                    <a:pt x="196" y="103"/>
                  </a:cubicBezTo>
                  <a:cubicBezTo>
                    <a:pt x="196" y="47"/>
                    <a:pt x="159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6;p26">
              <a:extLst>
                <a:ext uri="{FF2B5EF4-FFF2-40B4-BE49-F238E27FC236}">
                  <a16:creationId xmlns:a16="http://schemas.microsoft.com/office/drawing/2014/main" id="{5B849A18-C6C5-853C-FF7C-25AD9069FFF4}"/>
                </a:ext>
              </a:extLst>
            </p:cNvPr>
            <p:cNvSpPr/>
            <p:nvPr/>
          </p:nvSpPr>
          <p:spPr>
            <a:xfrm>
              <a:off x="7249950" y="2672575"/>
              <a:ext cx="53825" cy="53850"/>
            </a:xfrm>
            <a:custGeom>
              <a:avLst/>
              <a:gdLst/>
              <a:ahLst/>
              <a:cxnLst/>
              <a:rect l="l" t="t" r="r" b="b"/>
              <a:pathLst>
                <a:path w="2153" h="2154" extrusionOk="0">
                  <a:moveTo>
                    <a:pt x="1077" y="1"/>
                  </a:moveTo>
                  <a:cubicBezTo>
                    <a:pt x="483" y="1"/>
                    <a:pt x="0" y="483"/>
                    <a:pt x="0" y="1077"/>
                  </a:cubicBezTo>
                  <a:cubicBezTo>
                    <a:pt x="0" y="1671"/>
                    <a:pt x="483" y="2153"/>
                    <a:pt x="1077" y="2153"/>
                  </a:cubicBezTo>
                  <a:cubicBezTo>
                    <a:pt x="1670" y="2153"/>
                    <a:pt x="2153" y="1671"/>
                    <a:pt x="2153" y="1077"/>
                  </a:cubicBezTo>
                  <a:cubicBezTo>
                    <a:pt x="2153" y="483"/>
                    <a:pt x="1670" y="1"/>
                    <a:pt x="10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7;p26">
              <a:extLst>
                <a:ext uri="{FF2B5EF4-FFF2-40B4-BE49-F238E27FC236}">
                  <a16:creationId xmlns:a16="http://schemas.microsoft.com/office/drawing/2014/main" id="{65E087EB-BBD9-69FB-FA5F-2C88E59F9D85}"/>
                </a:ext>
              </a:extLst>
            </p:cNvPr>
            <p:cNvSpPr/>
            <p:nvPr/>
          </p:nvSpPr>
          <p:spPr>
            <a:xfrm>
              <a:off x="7248550" y="2671200"/>
              <a:ext cx="56625" cy="56600"/>
            </a:xfrm>
            <a:custGeom>
              <a:avLst/>
              <a:gdLst/>
              <a:ahLst/>
              <a:cxnLst/>
              <a:rect l="l" t="t" r="r" b="b"/>
              <a:pathLst>
                <a:path w="2265" h="2264" extrusionOk="0">
                  <a:moveTo>
                    <a:pt x="1133" y="112"/>
                  </a:moveTo>
                  <a:cubicBezTo>
                    <a:pt x="1698" y="112"/>
                    <a:pt x="2153" y="575"/>
                    <a:pt x="2153" y="1132"/>
                  </a:cubicBezTo>
                  <a:cubicBezTo>
                    <a:pt x="2153" y="1689"/>
                    <a:pt x="1698" y="2152"/>
                    <a:pt x="1133" y="2152"/>
                  </a:cubicBezTo>
                  <a:cubicBezTo>
                    <a:pt x="576" y="2152"/>
                    <a:pt x="121" y="1689"/>
                    <a:pt x="121" y="1132"/>
                  </a:cubicBezTo>
                  <a:cubicBezTo>
                    <a:pt x="121" y="575"/>
                    <a:pt x="576" y="112"/>
                    <a:pt x="1133" y="112"/>
                  </a:cubicBezTo>
                  <a:close/>
                  <a:moveTo>
                    <a:pt x="1133" y="0"/>
                  </a:moveTo>
                  <a:cubicBezTo>
                    <a:pt x="511" y="0"/>
                    <a:pt x="1" y="510"/>
                    <a:pt x="1" y="1132"/>
                  </a:cubicBezTo>
                  <a:cubicBezTo>
                    <a:pt x="1" y="1754"/>
                    <a:pt x="511" y="2264"/>
                    <a:pt x="1133" y="2264"/>
                  </a:cubicBezTo>
                  <a:cubicBezTo>
                    <a:pt x="1754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8;p26">
              <a:extLst>
                <a:ext uri="{FF2B5EF4-FFF2-40B4-BE49-F238E27FC236}">
                  <a16:creationId xmlns:a16="http://schemas.microsoft.com/office/drawing/2014/main" id="{46FB378D-27B6-B337-BFC0-F85095F53D4B}"/>
                </a:ext>
              </a:extLst>
            </p:cNvPr>
            <p:cNvSpPr/>
            <p:nvPr/>
          </p:nvSpPr>
          <p:spPr>
            <a:xfrm>
              <a:off x="7265025" y="2701100"/>
              <a:ext cx="23900" cy="12100"/>
            </a:xfrm>
            <a:custGeom>
              <a:avLst/>
              <a:gdLst/>
              <a:ahLst/>
              <a:cxnLst/>
              <a:rect l="l" t="t" r="r" b="b"/>
              <a:pathLst>
                <a:path w="956" h="484" extrusionOk="0">
                  <a:moveTo>
                    <a:pt x="474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9;p26">
              <a:extLst>
                <a:ext uri="{FF2B5EF4-FFF2-40B4-BE49-F238E27FC236}">
                  <a16:creationId xmlns:a16="http://schemas.microsoft.com/office/drawing/2014/main" id="{53695245-7C16-656D-CE8C-9A65D4AFE659}"/>
                </a:ext>
              </a:extLst>
            </p:cNvPr>
            <p:cNvSpPr/>
            <p:nvPr/>
          </p:nvSpPr>
          <p:spPr>
            <a:xfrm>
              <a:off x="7263400" y="2699725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12"/>
                  </a:moveTo>
                  <a:cubicBezTo>
                    <a:pt x="752" y="112"/>
                    <a:pt x="928" y="269"/>
                    <a:pt x="956" y="473"/>
                  </a:cubicBezTo>
                  <a:lnTo>
                    <a:pt x="121" y="473"/>
                  </a:lnTo>
                  <a:cubicBezTo>
                    <a:pt x="149" y="269"/>
                    <a:pt x="325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0" y="241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20;p26">
              <a:extLst>
                <a:ext uri="{FF2B5EF4-FFF2-40B4-BE49-F238E27FC236}">
                  <a16:creationId xmlns:a16="http://schemas.microsoft.com/office/drawing/2014/main" id="{9F406BD1-CE2A-4B07-498B-4BE5F2E1B09C}"/>
                </a:ext>
              </a:extLst>
            </p:cNvPr>
            <p:cNvSpPr/>
            <p:nvPr/>
          </p:nvSpPr>
          <p:spPr>
            <a:xfrm>
              <a:off x="7270125" y="268580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"/>
                  </a:moveTo>
                  <a:cubicBezTo>
                    <a:pt x="121" y="1"/>
                    <a:pt x="1" y="131"/>
                    <a:pt x="1" y="279"/>
                  </a:cubicBezTo>
                  <a:cubicBezTo>
                    <a:pt x="1" y="427"/>
                    <a:pt x="121" y="548"/>
                    <a:pt x="279" y="548"/>
                  </a:cubicBezTo>
                  <a:cubicBezTo>
                    <a:pt x="427" y="548"/>
                    <a:pt x="548" y="427"/>
                    <a:pt x="548" y="279"/>
                  </a:cubicBezTo>
                  <a:cubicBezTo>
                    <a:pt x="548" y="13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21;p26">
              <a:extLst>
                <a:ext uri="{FF2B5EF4-FFF2-40B4-BE49-F238E27FC236}">
                  <a16:creationId xmlns:a16="http://schemas.microsoft.com/office/drawing/2014/main" id="{0173574B-F60C-53D9-F1CF-C77A0B6E6B82}"/>
                </a:ext>
              </a:extLst>
            </p:cNvPr>
            <p:cNvSpPr/>
            <p:nvPr/>
          </p:nvSpPr>
          <p:spPr>
            <a:xfrm>
              <a:off x="7268725" y="2684425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335" y="121"/>
                  </a:moveTo>
                  <a:cubicBezTo>
                    <a:pt x="446" y="121"/>
                    <a:pt x="539" y="213"/>
                    <a:pt x="548" y="334"/>
                  </a:cubicBezTo>
                  <a:cubicBezTo>
                    <a:pt x="548" y="445"/>
                    <a:pt x="446" y="547"/>
                    <a:pt x="335" y="547"/>
                  </a:cubicBezTo>
                  <a:cubicBezTo>
                    <a:pt x="214" y="547"/>
                    <a:pt x="121" y="445"/>
                    <a:pt x="121" y="334"/>
                  </a:cubicBezTo>
                  <a:cubicBezTo>
                    <a:pt x="121" y="213"/>
                    <a:pt x="214" y="121"/>
                    <a:pt x="335" y="121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8"/>
                    <a:pt x="1" y="334"/>
                  </a:cubicBezTo>
                  <a:cubicBezTo>
                    <a:pt x="1" y="510"/>
                    <a:pt x="149" y="659"/>
                    <a:pt x="33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22;p26">
              <a:extLst>
                <a:ext uri="{FF2B5EF4-FFF2-40B4-BE49-F238E27FC236}">
                  <a16:creationId xmlns:a16="http://schemas.microsoft.com/office/drawing/2014/main" id="{700000D4-FAB2-6BA1-B3DD-0A7A41587F2D}"/>
                </a:ext>
              </a:extLst>
            </p:cNvPr>
            <p:cNvSpPr/>
            <p:nvPr/>
          </p:nvSpPr>
          <p:spPr>
            <a:xfrm>
              <a:off x="7257150" y="2782525"/>
              <a:ext cx="39675" cy="12300"/>
            </a:xfrm>
            <a:custGeom>
              <a:avLst/>
              <a:gdLst/>
              <a:ahLst/>
              <a:cxnLst/>
              <a:rect l="l" t="t" r="r" b="b"/>
              <a:pathLst>
                <a:path w="1587" h="492" extrusionOk="0">
                  <a:moveTo>
                    <a:pt x="241" y="0"/>
                  </a:moveTo>
                  <a:cubicBezTo>
                    <a:pt x="111" y="0"/>
                    <a:pt x="0" y="111"/>
                    <a:pt x="0" y="251"/>
                  </a:cubicBezTo>
                  <a:cubicBezTo>
                    <a:pt x="0" y="380"/>
                    <a:pt x="111" y="492"/>
                    <a:pt x="241" y="492"/>
                  </a:cubicBezTo>
                  <a:lnTo>
                    <a:pt x="1336" y="492"/>
                  </a:lnTo>
                  <a:cubicBezTo>
                    <a:pt x="1475" y="492"/>
                    <a:pt x="1586" y="380"/>
                    <a:pt x="1586" y="251"/>
                  </a:cubicBezTo>
                  <a:cubicBezTo>
                    <a:pt x="1586" y="111"/>
                    <a:pt x="1475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23;p26">
              <a:extLst>
                <a:ext uri="{FF2B5EF4-FFF2-40B4-BE49-F238E27FC236}">
                  <a16:creationId xmlns:a16="http://schemas.microsoft.com/office/drawing/2014/main" id="{1838AD90-1CD5-77DD-5787-1357ED8BBD06}"/>
                </a:ext>
              </a:extLst>
            </p:cNvPr>
            <p:cNvSpPr/>
            <p:nvPr/>
          </p:nvSpPr>
          <p:spPr>
            <a:xfrm>
              <a:off x="7255525" y="2781125"/>
              <a:ext cx="42675" cy="15100"/>
            </a:xfrm>
            <a:custGeom>
              <a:avLst/>
              <a:gdLst/>
              <a:ahLst/>
              <a:cxnLst/>
              <a:rect l="l" t="t" r="r" b="b"/>
              <a:pathLst>
                <a:path w="1707" h="604" extrusionOk="0">
                  <a:moveTo>
                    <a:pt x="1401" y="112"/>
                  </a:moveTo>
                  <a:cubicBezTo>
                    <a:pt x="1503" y="112"/>
                    <a:pt x="1586" y="19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21" y="409"/>
                    <a:pt x="121" y="307"/>
                  </a:cubicBezTo>
                  <a:cubicBezTo>
                    <a:pt x="121" y="195"/>
                    <a:pt x="204" y="112"/>
                    <a:pt x="306" y="112"/>
                  </a:cubicBezTo>
                  <a:close/>
                  <a:moveTo>
                    <a:pt x="306" y="0"/>
                  </a:moveTo>
                  <a:cubicBezTo>
                    <a:pt x="139" y="0"/>
                    <a:pt x="0" y="130"/>
                    <a:pt x="0" y="307"/>
                  </a:cubicBezTo>
                  <a:cubicBezTo>
                    <a:pt x="0" y="474"/>
                    <a:pt x="139" y="603"/>
                    <a:pt x="306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24;p26">
              <a:extLst>
                <a:ext uri="{FF2B5EF4-FFF2-40B4-BE49-F238E27FC236}">
                  <a16:creationId xmlns:a16="http://schemas.microsoft.com/office/drawing/2014/main" id="{B19F502F-704B-85AF-9BEC-7F057F9D2B0A}"/>
                </a:ext>
              </a:extLst>
            </p:cNvPr>
            <p:cNvSpPr/>
            <p:nvPr/>
          </p:nvSpPr>
          <p:spPr>
            <a:xfrm>
              <a:off x="7359875" y="1832850"/>
              <a:ext cx="241000" cy="240000"/>
            </a:xfrm>
            <a:custGeom>
              <a:avLst/>
              <a:gdLst/>
              <a:ahLst/>
              <a:cxnLst/>
              <a:rect l="l" t="t" r="r" b="b"/>
              <a:pathLst>
                <a:path w="9640" h="9600" extrusionOk="0">
                  <a:moveTo>
                    <a:pt x="4833" y="2576"/>
                  </a:moveTo>
                  <a:cubicBezTo>
                    <a:pt x="5983" y="2576"/>
                    <a:pt x="6996" y="3477"/>
                    <a:pt x="7042" y="4721"/>
                  </a:cubicBezTo>
                  <a:cubicBezTo>
                    <a:pt x="7069" y="5565"/>
                    <a:pt x="6420" y="6558"/>
                    <a:pt x="5632" y="6855"/>
                  </a:cubicBezTo>
                  <a:cubicBezTo>
                    <a:pt x="5362" y="6957"/>
                    <a:pt x="5090" y="7005"/>
                    <a:pt x="4825" y="7005"/>
                  </a:cubicBezTo>
                  <a:cubicBezTo>
                    <a:pt x="3675" y="7005"/>
                    <a:pt x="2662" y="6104"/>
                    <a:pt x="2617" y="4860"/>
                  </a:cubicBezTo>
                  <a:cubicBezTo>
                    <a:pt x="2580" y="4016"/>
                    <a:pt x="3238" y="3023"/>
                    <a:pt x="4027" y="2727"/>
                  </a:cubicBezTo>
                  <a:cubicBezTo>
                    <a:pt x="4296" y="2624"/>
                    <a:pt x="4568" y="2576"/>
                    <a:pt x="4833" y="2576"/>
                  </a:cubicBezTo>
                  <a:close/>
                  <a:moveTo>
                    <a:pt x="4067" y="0"/>
                  </a:moveTo>
                  <a:cubicBezTo>
                    <a:pt x="4051" y="0"/>
                    <a:pt x="4034" y="3"/>
                    <a:pt x="4017" y="8"/>
                  </a:cubicBezTo>
                  <a:lnTo>
                    <a:pt x="2709" y="426"/>
                  </a:lnTo>
                  <a:cubicBezTo>
                    <a:pt x="2635" y="444"/>
                    <a:pt x="2589" y="537"/>
                    <a:pt x="2617" y="611"/>
                  </a:cubicBezTo>
                  <a:lnTo>
                    <a:pt x="2886" y="1483"/>
                  </a:lnTo>
                  <a:cubicBezTo>
                    <a:pt x="2904" y="1548"/>
                    <a:pt x="2876" y="1613"/>
                    <a:pt x="2821" y="1650"/>
                  </a:cubicBezTo>
                  <a:cubicBezTo>
                    <a:pt x="2533" y="1836"/>
                    <a:pt x="2283" y="2049"/>
                    <a:pt x="2060" y="2291"/>
                  </a:cubicBezTo>
                  <a:cubicBezTo>
                    <a:pt x="2030" y="2326"/>
                    <a:pt x="1989" y="2343"/>
                    <a:pt x="1946" y="2343"/>
                  </a:cubicBezTo>
                  <a:cubicBezTo>
                    <a:pt x="1922" y="2343"/>
                    <a:pt x="1898" y="2338"/>
                    <a:pt x="1874" y="2328"/>
                  </a:cubicBezTo>
                  <a:lnTo>
                    <a:pt x="1077" y="1910"/>
                  </a:lnTo>
                  <a:cubicBezTo>
                    <a:pt x="1052" y="1899"/>
                    <a:pt x="1026" y="1894"/>
                    <a:pt x="1001" y="1894"/>
                  </a:cubicBezTo>
                  <a:cubicBezTo>
                    <a:pt x="943" y="1894"/>
                    <a:pt x="889" y="1923"/>
                    <a:pt x="863" y="1975"/>
                  </a:cubicBezTo>
                  <a:lnTo>
                    <a:pt x="233" y="3190"/>
                  </a:lnTo>
                  <a:cubicBezTo>
                    <a:pt x="195" y="3265"/>
                    <a:pt x="223" y="3357"/>
                    <a:pt x="297" y="3404"/>
                  </a:cubicBezTo>
                  <a:lnTo>
                    <a:pt x="1105" y="3821"/>
                  </a:lnTo>
                  <a:cubicBezTo>
                    <a:pt x="1160" y="3849"/>
                    <a:pt x="1197" y="3923"/>
                    <a:pt x="1179" y="3988"/>
                  </a:cubicBezTo>
                  <a:cubicBezTo>
                    <a:pt x="1105" y="4304"/>
                    <a:pt x="1077" y="4638"/>
                    <a:pt x="1095" y="4971"/>
                  </a:cubicBezTo>
                  <a:cubicBezTo>
                    <a:pt x="1095" y="5046"/>
                    <a:pt x="1058" y="5111"/>
                    <a:pt x="984" y="5129"/>
                  </a:cubicBezTo>
                  <a:lnTo>
                    <a:pt x="121" y="5398"/>
                  </a:lnTo>
                  <a:cubicBezTo>
                    <a:pt x="47" y="5426"/>
                    <a:pt x="1" y="5519"/>
                    <a:pt x="19" y="5593"/>
                  </a:cubicBezTo>
                  <a:lnTo>
                    <a:pt x="437" y="6901"/>
                  </a:lnTo>
                  <a:cubicBezTo>
                    <a:pt x="459" y="6968"/>
                    <a:pt x="517" y="7011"/>
                    <a:pt x="582" y="7011"/>
                  </a:cubicBezTo>
                  <a:cubicBezTo>
                    <a:pt x="598" y="7011"/>
                    <a:pt x="615" y="7009"/>
                    <a:pt x="631" y="7003"/>
                  </a:cubicBezTo>
                  <a:lnTo>
                    <a:pt x="1494" y="6734"/>
                  </a:lnTo>
                  <a:cubicBezTo>
                    <a:pt x="1508" y="6730"/>
                    <a:pt x="1522" y="6728"/>
                    <a:pt x="1536" y="6728"/>
                  </a:cubicBezTo>
                  <a:cubicBezTo>
                    <a:pt x="1588" y="6728"/>
                    <a:pt x="1641" y="6755"/>
                    <a:pt x="1670" y="6799"/>
                  </a:cubicBezTo>
                  <a:cubicBezTo>
                    <a:pt x="1847" y="7087"/>
                    <a:pt x="2069" y="7337"/>
                    <a:pt x="2310" y="7560"/>
                  </a:cubicBezTo>
                  <a:cubicBezTo>
                    <a:pt x="2357" y="7606"/>
                    <a:pt x="2375" y="7680"/>
                    <a:pt x="2338" y="7745"/>
                  </a:cubicBezTo>
                  <a:lnTo>
                    <a:pt x="1921" y="8543"/>
                  </a:lnTo>
                  <a:cubicBezTo>
                    <a:pt x="1884" y="8617"/>
                    <a:pt x="1912" y="8710"/>
                    <a:pt x="1995" y="8756"/>
                  </a:cubicBezTo>
                  <a:lnTo>
                    <a:pt x="3210" y="9387"/>
                  </a:lnTo>
                  <a:cubicBezTo>
                    <a:pt x="3232" y="9398"/>
                    <a:pt x="3256" y="9404"/>
                    <a:pt x="3280" y="9404"/>
                  </a:cubicBezTo>
                  <a:cubicBezTo>
                    <a:pt x="3335" y="9404"/>
                    <a:pt x="3388" y="9374"/>
                    <a:pt x="3414" y="9322"/>
                  </a:cubicBezTo>
                  <a:lnTo>
                    <a:pt x="3832" y="8515"/>
                  </a:lnTo>
                  <a:cubicBezTo>
                    <a:pt x="3861" y="8463"/>
                    <a:pt x="3909" y="8435"/>
                    <a:pt x="3964" y="8435"/>
                  </a:cubicBezTo>
                  <a:cubicBezTo>
                    <a:pt x="3978" y="8435"/>
                    <a:pt x="3993" y="8437"/>
                    <a:pt x="4008" y="8441"/>
                  </a:cubicBezTo>
                  <a:cubicBezTo>
                    <a:pt x="4260" y="8500"/>
                    <a:pt x="4525" y="8530"/>
                    <a:pt x="4791" y="8530"/>
                  </a:cubicBezTo>
                  <a:cubicBezTo>
                    <a:pt x="4858" y="8530"/>
                    <a:pt x="4925" y="8528"/>
                    <a:pt x="4991" y="8524"/>
                  </a:cubicBezTo>
                  <a:cubicBezTo>
                    <a:pt x="5056" y="8524"/>
                    <a:pt x="5121" y="8562"/>
                    <a:pt x="5149" y="8626"/>
                  </a:cubicBezTo>
                  <a:lnTo>
                    <a:pt x="5418" y="9498"/>
                  </a:lnTo>
                  <a:cubicBezTo>
                    <a:pt x="5440" y="9558"/>
                    <a:pt x="5498" y="9599"/>
                    <a:pt x="5563" y="9599"/>
                  </a:cubicBezTo>
                  <a:cubicBezTo>
                    <a:pt x="5580" y="9599"/>
                    <a:pt x="5596" y="9597"/>
                    <a:pt x="5613" y="9591"/>
                  </a:cubicBezTo>
                  <a:lnTo>
                    <a:pt x="6921" y="9183"/>
                  </a:lnTo>
                  <a:cubicBezTo>
                    <a:pt x="7004" y="9155"/>
                    <a:pt x="7042" y="9072"/>
                    <a:pt x="7023" y="8988"/>
                  </a:cubicBezTo>
                  <a:lnTo>
                    <a:pt x="6745" y="8126"/>
                  </a:lnTo>
                  <a:cubicBezTo>
                    <a:pt x="6726" y="8061"/>
                    <a:pt x="6754" y="7986"/>
                    <a:pt x="6810" y="7949"/>
                  </a:cubicBezTo>
                  <a:cubicBezTo>
                    <a:pt x="7097" y="7764"/>
                    <a:pt x="7348" y="7550"/>
                    <a:pt x="7570" y="7309"/>
                  </a:cubicBezTo>
                  <a:cubicBezTo>
                    <a:pt x="7602" y="7278"/>
                    <a:pt x="7646" y="7259"/>
                    <a:pt x="7692" y="7259"/>
                  </a:cubicBezTo>
                  <a:cubicBezTo>
                    <a:pt x="7713" y="7259"/>
                    <a:pt x="7735" y="7263"/>
                    <a:pt x="7756" y="7272"/>
                  </a:cubicBezTo>
                  <a:lnTo>
                    <a:pt x="8563" y="7690"/>
                  </a:lnTo>
                  <a:cubicBezTo>
                    <a:pt x="8585" y="7704"/>
                    <a:pt x="8610" y="7710"/>
                    <a:pt x="8634" y="7710"/>
                  </a:cubicBezTo>
                  <a:cubicBezTo>
                    <a:pt x="8688" y="7710"/>
                    <a:pt x="8741" y="7676"/>
                    <a:pt x="8767" y="7625"/>
                  </a:cubicBezTo>
                  <a:lnTo>
                    <a:pt x="9398" y="6409"/>
                  </a:lnTo>
                  <a:cubicBezTo>
                    <a:pt x="9444" y="6335"/>
                    <a:pt x="9407" y="6242"/>
                    <a:pt x="9333" y="6205"/>
                  </a:cubicBezTo>
                  <a:lnTo>
                    <a:pt x="8535" y="5788"/>
                  </a:lnTo>
                  <a:cubicBezTo>
                    <a:pt x="8470" y="5751"/>
                    <a:pt x="8442" y="5686"/>
                    <a:pt x="8452" y="5612"/>
                  </a:cubicBezTo>
                  <a:cubicBezTo>
                    <a:pt x="8526" y="5296"/>
                    <a:pt x="8554" y="4962"/>
                    <a:pt x="8535" y="4628"/>
                  </a:cubicBezTo>
                  <a:cubicBezTo>
                    <a:pt x="8535" y="4554"/>
                    <a:pt x="8582" y="4498"/>
                    <a:pt x="8646" y="4471"/>
                  </a:cubicBezTo>
                  <a:lnTo>
                    <a:pt x="9509" y="4202"/>
                  </a:lnTo>
                  <a:cubicBezTo>
                    <a:pt x="9593" y="4174"/>
                    <a:pt x="9639" y="4090"/>
                    <a:pt x="9611" y="4007"/>
                  </a:cubicBezTo>
                  <a:lnTo>
                    <a:pt x="9194" y="2699"/>
                  </a:lnTo>
                  <a:cubicBezTo>
                    <a:pt x="9179" y="2632"/>
                    <a:pt x="9116" y="2589"/>
                    <a:pt x="9049" y="2589"/>
                  </a:cubicBezTo>
                  <a:cubicBezTo>
                    <a:pt x="9032" y="2589"/>
                    <a:pt x="9015" y="2591"/>
                    <a:pt x="8999" y="2597"/>
                  </a:cubicBezTo>
                  <a:lnTo>
                    <a:pt x="8136" y="2875"/>
                  </a:lnTo>
                  <a:cubicBezTo>
                    <a:pt x="8123" y="2879"/>
                    <a:pt x="8109" y="2881"/>
                    <a:pt x="8096" y="2881"/>
                  </a:cubicBezTo>
                  <a:cubicBezTo>
                    <a:pt x="8043" y="2881"/>
                    <a:pt x="7990" y="2852"/>
                    <a:pt x="7960" y="2801"/>
                  </a:cubicBezTo>
                  <a:cubicBezTo>
                    <a:pt x="7784" y="2522"/>
                    <a:pt x="7570" y="2263"/>
                    <a:pt x="7329" y="2049"/>
                  </a:cubicBezTo>
                  <a:cubicBezTo>
                    <a:pt x="7274" y="2003"/>
                    <a:pt x="7255" y="1929"/>
                    <a:pt x="7292" y="1864"/>
                  </a:cubicBezTo>
                  <a:lnTo>
                    <a:pt x="7710" y="1057"/>
                  </a:lnTo>
                  <a:cubicBezTo>
                    <a:pt x="7747" y="983"/>
                    <a:pt x="7719" y="890"/>
                    <a:pt x="7645" y="853"/>
                  </a:cubicBezTo>
                  <a:lnTo>
                    <a:pt x="6420" y="222"/>
                  </a:lnTo>
                  <a:cubicBezTo>
                    <a:pt x="6398" y="208"/>
                    <a:pt x="6373" y="201"/>
                    <a:pt x="6349" y="201"/>
                  </a:cubicBezTo>
                  <a:cubicBezTo>
                    <a:pt x="6295" y="201"/>
                    <a:pt x="6242" y="235"/>
                    <a:pt x="6216" y="287"/>
                  </a:cubicBezTo>
                  <a:lnTo>
                    <a:pt x="5799" y="1085"/>
                  </a:lnTo>
                  <a:cubicBezTo>
                    <a:pt x="5774" y="1141"/>
                    <a:pt x="5714" y="1170"/>
                    <a:pt x="5656" y="1170"/>
                  </a:cubicBezTo>
                  <a:cubicBezTo>
                    <a:pt x="5648" y="1170"/>
                    <a:pt x="5640" y="1169"/>
                    <a:pt x="5632" y="1168"/>
                  </a:cubicBezTo>
                  <a:cubicBezTo>
                    <a:pt x="5347" y="1103"/>
                    <a:pt x="5062" y="1074"/>
                    <a:pt x="4765" y="1074"/>
                  </a:cubicBezTo>
                  <a:cubicBezTo>
                    <a:pt x="4723" y="1074"/>
                    <a:pt x="4681" y="1074"/>
                    <a:pt x="4639" y="1075"/>
                  </a:cubicBezTo>
                  <a:cubicBezTo>
                    <a:pt x="4633" y="1076"/>
                    <a:pt x="4628" y="1076"/>
                    <a:pt x="4622" y="1076"/>
                  </a:cubicBezTo>
                  <a:cubicBezTo>
                    <a:pt x="4563" y="1076"/>
                    <a:pt x="4507" y="1033"/>
                    <a:pt x="4491" y="973"/>
                  </a:cubicBezTo>
                  <a:lnTo>
                    <a:pt x="4212" y="111"/>
                  </a:lnTo>
                  <a:cubicBezTo>
                    <a:pt x="4197" y="44"/>
                    <a:pt x="4135" y="0"/>
                    <a:pt x="4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25;p26">
              <a:extLst>
                <a:ext uri="{FF2B5EF4-FFF2-40B4-BE49-F238E27FC236}">
                  <a16:creationId xmlns:a16="http://schemas.microsoft.com/office/drawing/2014/main" id="{871A4BF1-D4EB-1518-9CB4-FC7EF5CBDE66}"/>
                </a:ext>
              </a:extLst>
            </p:cNvPr>
            <p:cNvSpPr/>
            <p:nvPr/>
          </p:nvSpPr>
          <p:spPr>
            <a:xfrm>
              <a:off x="7358250" y="1831425"/>
              <a:ext cx="243775" cy="242850"/>
            </a:xfrm>
            <a:custGeom>
              <a:avLst/>
              <a:gdLst/>
              <a:ahLst/>
              <a:cxnLst/>
              <a:rect l="l" t="t" r="r" b="b"/>
              <a:pathLst>
                <a:path w="9751" h="9714" extrusionOk="0">
                  <a:moveTo>
                    <a:pt x="4899" y="2691"/>
                  </a:moveTo>
                  <a:cubicBezTo>
                    <a:pt x="5316" y="2691"/>
                    <a:pt x="5724" y="2811"/>
                    <a:pt x="6077" y="3053"/>
                  </a:cubicBezTo>
                  <a:cubicBezTo>
                    <a:pt x="6671" y="3433"/>
                    <a:pt x="7023" y="4073"/>
                    <a:pt x="7042" y="4778"/>
                  </a:cubicBezTo>
                  <a:cubicBezTo>
                    <a:pt x="7079" y="5594"/>
                    <a:pt x="6439" y="6568"/>
                    <a:pt x="5669" y="6856"/>
                  </a:cubicBezTo>
                  <a:cubicBezTo>
                    <a:pt x="5413" y="6953"/>
                    <a:pt x="5148" y="7001"/>
                    <a:pt x="4885" y="7001"/>
                  </a:cubicBezTo>
                  <a:cubicBezTo>
                    <a:pt x="4470" y="7001"/>
                    <a:pt x="4060" y="6881"/>
                    <a:pt x="3702" y="6643"/>
                  </a:cubicBezTo>
                  <a:cubicBezTo>
                    <a:pt x="3118" y="6253"/>
                    <a:pt x="2765" y="5622"/>
                    <a:pt x="2737" y="4908"/>
                  </a:cubicBezTo>
                  <a:cubicBezTo>
                    <a:pt x="2709" y="4092"/>
                    <a:pt x="3350" y="3127"/>
                    <a:pt x="4110" y="2839"/>
                  </a:cubicBezTo>
                  <a:cubicBezTo>
                    <a:pt x="4370" y="2737"/>
                    <a:pt x="4630" y="2691"/>
                    <a:pt x="4899" y="2691"/>
                  </a:cubicBezTo>
                  <a:close/>
                  <a:moveTo>
                    <a:pt x="4899" y="2572"/>
                  </a:moveTo>
                  <a:cubicBezTo>
                    <a:pt x="4622" y="2572"/>
                    <a:pt x="4343" y="2624"/>
                    <a:pt x="4073" y="2728"/>
                  </a:cubicBezTo>
                  <a:cubicBezTo>
                    <a:pt x="3247" y="3034"/>
                    <a:pt x="2589" y="4036"/>
                    <a:pt x="2617" y="4917"/>
                  </a:cubicBezTo>
                  <a:cubicBezTo>
                    <a:pt x="2645" y="5669"/>
                    <a:pt x="3016" y="6327"/>
                    <a:pt x="3637" y="6745"/>
                  </a:cubicBezTo>
                  <a:cubicBezTo>
                    <a:pt x="4017" y="6995"/>
                    <a:pt x="4444" y="7116"/>
                    <a:pt x="4889" y="7116"/>
                  </a:cubicBezTo>
                  <a:cubicBezTo>
                    <a:pt x="5158" y="7116"/>
                    <a:pt x="5437" y="7069"/>
                    <a:pt x="5715" y="6967"/>
                  </a:cubicBezTo>
                  <a:cubicBezTo>
                    <a:pt x="6531" y="6652"/>
                    <a:pt x="7199" y="5650"/>
                    <a:pt x="7162" y="4778"/>
                  </a:cubicBezTo>
                  <a:cubicBezTo>
                    <a:pt x="7134" y="4027"/>
                    <a:pt x="6763" y="3359"/>
                    <a:pt x="6142" y="2951"/>
                  </a:cubicBezTo>
                  <a:cubicBezTo>
                    <a:pt x="5767" y="2701"/>
                    <a:pt x="5336" y="2572"/>
                    <a:pt x="4899" y="2572"/>
                  </a:cubicBezTo>
                  <a:close/>
                  <a:moveTo>
                    <a:pt x="4144" y="114"/>
                  </a:moveTo>
                  <a:cubicBezTo>
                    <a:pt x="4157" y="114"/>
                    <a:pt x="4171" y="117"/>
                    <a:pt x="4184" y="121"/>
                  </a:cubicBezTo>
                  <a:cubicBezTo>
                    <a:pt x="4203" y="140"/>
                    <a:pt x="4222" y="158"/>
                    <a:pt x="4231" y="186"/>
                  </a:cubicBezTo>
                  <a:lnTo>
                    <a:pt x="4500" y="1049"/>
                  </a:lnTo>
                  <a:cubicBezTo>
                    <a:pt x="4526" y="1127"/>
                    <a:pt x="4609" y="1189"/>
                    <a:pt x="4695" y="1189"/>
                  </a:cubicBezTo>
                  <a:cubicBezTo>
                    <a:pt x="4701" y="1189"/>
                    <a:pt x="4707" y="1189"/>
                    <a:pt x="4713" y="1188"/>
                  </a:cubicBezTo>
                  <a:cubicBezTo>
                    <a:pt x="4753" y="1187"/>
                    <a:pt x="4793" y="1186"/>
                    <a:pt x="4833" y="1186"/>
                  </a:cubicBezTo>
                  <a:cubicBezTo>
                    <a:pt x="5118" y="1186"/>
                    <a:pt x="5403" y="1216"/>
                    <a:pt x="5687" y="1281"/>
                  </a:cubicBezTo>
                  <a:cubicBezTo>
                    <a:pt x="5701" y="1283"/>
                    <a:pt x="5715" y="1285"/>
                    <a:pt x="5728" y="1285"/>
                  </a:cubicBezTo>
                  <a:cubicBezTo>
                    <a:pt x="5806" y="1285"/>
                    <a:pt x="5880" y="1241"/>
                    <a:pt x="5919" y="1169"/>
                  </a:cubicBezTo>
                  <a:lnTo>
                    <a:pt x="6337" y="362"/>
                  </a:lnTo>
                  <a:cubicBezTo>
                    <a:pt x="6346" y="344"/>
                    <a:pt x="6364" y="325"/>
                    <a:pt x="6392" y="316"/>
                  </a:cubicBezTo>
                  <a:cubicBezTo>
                    <a:pt x="6400" y="313"/>
                    <a:pt x="6408" y="312"/>
                    <a:pt x="6415" y="312"/>
                  </a:cubicBezTo>
                  <a:cubicBezTo>
                    <a:pt x="6432" y="312"/>
                    <a:pt x="6447" y="319"/>
                    <a:pt x="6467" y="325"/>
                  </a:cubicBezTo>
                  <a:lnTo>
                    <a:pt x="7682" y="956"/>
                  </a:lnTo>
                  <a:cubicBezTo>
                    <a:pt x="7710" y="965"/>
                    <a:pt x="7719" y="984"/>
                    <a:pt x="7728" y="1012"/>
                  </a:cubicBezTo>
                  <a:cubicBezTo>
                    <a:pt x="7737" y="1040"/>
                    <a:pt x="7737" y="1058"/>
                    <a:pt x="7719" y="1086"/>
                  </a:cubicBezTo>
                  <a:lnTo>
                    <a:pt x="7301" y="1893"/>
                  </a:lnTo>
                  <a:cubicBezTo>
                    <a:pt x="7264" y="1976"/>
                    <a:pt x="7283" y="2079"/>
                    <a:pt x="7357" y="2143"/>
                  </a:cubicBezTo>
                  <a:cubicBezTo>
                    <a:pt x="7598" y="2366"/>
                    <a:pt x="7802" y="2617"/>
                    <a:pt x="7979" y="2886"/>
                  </a:cubicBezTo>
                  <a:cubicBezTo>
                    <a:pt x="8022" y="2951"/>
                    <a:pt x="8093" y="2987"/>
                    <a:pt x="8162" y="2987"/>
                  </a:cubicBezTo>
                  <a:cubicBezTo>
                    <a:pt x="8182" y="2987"/>
                    <a:pt x="8201" y="2985"/>
                    <a:pt x="8220" y="2978"/>
                  </a:cubicBezTo>
                  <a:lnTo>
                    <a:pt x="9083" y="2709"/>
                  </a:lnTo>
                  <a:cubicBezTo>
                    <a:pt x="9094" y="2705"/>
                    <a:pt x="9106" y="2703"/>
                    <a:pt x="9116" y="2703"/>
                  </a:cubicBezTo>
                  <a:cubicBezTo>
                    <a:pt x="9132" y="2703"/>
                    <a:pt x="9146" y="2708"/>
                    <a:pt x="9157" y="2719"/>
                  </a:cubicBezTo>
                  <a:cubicBezTo>
                    <a:pt x="9185" y="2728"/>
                    <a:pt x="9203" y="2746"/>
                    <a:pt x="9203" y="2774"/>
                  </a:cubicBezTo>
                  <a:lnTo>
                    <a:pt x="9621" y="4082"/>
                  </a:lnTo>
                  <a:cubicBezTo>
                    <a:pt x="9630" y="4101"/>
                    <a:pt x="9630" y="4129"/>
                    <a:pt x="9611" y="4156"/>
                  </a:cubicBezTo>
                  <a:cubicBezTo>
                    <a:pt x="9602" y="4175"/>
                    <a:pt x="9583" y="4194"/>
                    <a:pt x="9556" y="4203"/>
                  </a:cubicBezTo>
                  <a:lnTo>
                    <a:pt x="8693" y="4472"/>
                  </a:lnTo>
                  <a:cubicBezTo>
                    <a:pt x="8600" y="4500"/>
                    <a:pt x="8544" y="4592"/>
                    <a:pt x="8544" y="4685"/>
                  </a:cubicBezTo>
                  <a:cubicBezTo>
                    <a:pt x="8563" y="5010"/>
                    <a:pt x="8535" y="5335"/>
                    <a:pt x="8461" y="5659"/>
                  </a:cubicBezTo>
                  <a:cubicBezTo>
                    <a:pt x="8442" y="5752"/>
                    <a:pt x="8489" y="5845"/>
                    <a:pt x="8572" y="5891"/>
                  </a:cubicBezTo>
                  <a:lnTo>
                    <a:pt x="9379" y="6309"/>
                  </a:lnTo>
                  <a:cubicBezTo>
                    <a:pt x="9426" y="6337"/>
                    <a:pt x="9444" y="6392"/>
                    <a:pt x="9416" y="6439"/>
                  </a:cubicBezTo>
                  <a:lnTo>
                    <a:pt x="8786" y="7654"/>
                  </a:lnTo>
                  <a:cubicBezTo>
                    <a:pt x="8767" y="7682"/>
                    <a:pt x="8749" y="7700"/>
                    <a:pt x="8730" y="7709"/>
                  </a:cubicBezTo>
                  <a:cubicBezTo>
                    <a:pt x="8702" y="7709"/>
                    <a:pt x="8674" y="7709"/>
                    <a:pt x="8656" y="7700"/>
                  </a:cubicBezTo>
                  <a:lnTo>
                    <a:pt x="7849" y="7283"/>
                  </a:lnTo>
                  <a:cubicBezTo>
                    <a:pt x="7818" y="7266"/>
                    <a:pt x="7785" y="7257"/>
                    <a:pt x="7752" y="7257"/>
                  </a:cubicBezTo>
                  <a:cubicBezTo>
                    <a:pt x="7695" y="7257"/>
                    <a:pt x="7639" y="7282"/>
                    <a:pt x="7598" y="7329"/>
                  </a:cubicBezTo>
                  <a:cubicBezTo>
                    <a:pt x="7376" y="7570"/>
                    <a:pt x="7125" y="7784"/>
                    <a:pt x="6847" y="7951"/>
                  </a:cubicBezTo>
                  <a:cubicBezTo>
                    <a:pt x="6763" y="8006"/>
                    <a:pt x="6726" y="8108"/>
                    <a:pt x="6754" y="8201"/>
                  </a:cubicBezTo>
                  <a:lnTo>
                    <a:pt x="7032" y="9064"/>
                  </a:lnTo>
                  <a:cubicBezTo>
                    <a:pt x="7051" y="9110"/>
                    <a:pt x="7023" y="9166"/>
                    <a:pt x="6967" y="9184"/>
                  </a:cubicBezTo>
                  <a:lnTo>
                    <a:pt x="5659" y="9593"/>
                  </a:lnTo>
                  <a:cubicBezTo>
                    <a:pt x="5650" y="9596"/>
                    <a:pt x="5640" y="9598"/>
                    <a:pt x="5630" y="9598"/>
                  </a:cubicBezTo>
                  <a:cubicBezTo>
                    <a:pt x="5591" y="9598"/>
                    <a:pt x="5554" y="9572"/>
                    <a:pt x="5539" y="9528"/>
                  </a:cubicBezTo>
                  <a:lnTo>
                    <a:pt x="5270" y="8665"/>
                  </a:lnTo>
                  <a:cubicBezTo>
                    <a:pt x="5242" y="8581"/>
                    <a:pt x="5158" y="8526"/>
                    <a:pt x="5066" y="8526"/>
                  </a:cubicBezTo>
                  <a:cubicBezTo>
                    <a:pt x="5066" y="8526"/>
                    <a:pt x="5056" y="8526"/>
                    <a:pt x="5056" y="8517"/>
                  </a:cubicBezTo>
                  <a:cubicBezTo>
                    <a:pt x="4992" y="8520"/>
                    <a:pt x="4926" y="8522"/>
                    <a:pt x="4861" y="8522"/>
                  </a:cubicBezTo>
                  <a:cubicBezTo>
                    <a:pt x="4599" y="8522"/>
                    <a:pt x="4335" y="8492"/>
                    <a:pt x="4082" y="8433"/>
                  </a:cubicBezTo>
                  <a:cubicBezTo>
                    <a:pt x="4069" y="8430"/>
                    <a:pt x="4055" y="8429"/>
                    <a:pt x="4041" y="8429"/>
                  </a:cubicBezTo>
                  <a:cubicBezTo>
                    <a:pt x="3963" y="8429"/>
                    <a:pt x="3890" y="8473"/>
                    <a:pt x="3850" y="8544"/>
                  </a:cubicBezTo>
                  <a:lnTo>
                    <a:pt x="3433" y="9351"/>
                  </a:lnTo>
                  <a:cubicBezTo>
                    <a:pt x="3424" y="9370"/>
                    <a:pt x="3396" y="9389"/>
                    <a:pt x="3377" y="9398"/>
                  </a:cubicBezTo>
                  <a:cubicBezTo>
                    <a:pt x="3350" y="9398"/>
                    <a:pt x="3322" y="9398"/>
                    <a:pt x="3303" y="9389"/>
                  </a:cubicBezTo>
                  <a:lnTo>
                    <a:pt x="2088" y="8758"/>
                  </a:lnTo>
                  <a:cubicBezTo>
                    <a:pt x="2042" y="8730"/>
                    <a:pt x="2023" y="8674"/>
                    <a:pt x="2042" y="8628"/>
                  </a:cubicBezTo>
                  <a:lnTo>
                    <a:pt x="2459" y="7821"/>
                  </a:lnTo>
                  <a:cubicBezTo>
                    <a:pt x="2505" y="7737"/>
                    <a:pt x="2487" y="7635"/>
                    <a:pt x="2413" y="7570"/>
                  </a:cubicBezTo>
                  <a:cubicBezTo>
                    <a:pt x="2171" y="7348"/>
                    <a:pt x="1967" y="7097"/>
                    <a:pt x="1791" y="6819"/>
                  </a:cubicBezTo>
                  <a:cubicBezTo>
                    <a:pt x="1748" y="6754"/>
                    <a:pt x="1676" y="6717"/>
                    <a:pt x="1607" y="6717"/>
                  </a:cubicBezTo>
                  <a:cubicBezTo>
                    <a:pt x="1588" y="6717"/>
                    <a:pt x="1568" y="6720"/>
                    <a:pt x="1550" y="6726"/>
                  </a:cubicBezTo>
                  <a:lnTo>
                    <a:pt x="678" y="7004"/>
                  </a:lnTo>
                  <a:cubicBezTo>
                    <a:pt x="668" y="7008"/>
                    <a:pt x="658" y="7010"/>
                    <a:pt x="648" y="7010"/>
                  </a:cubicBezTo>
                  <a:cubicBezTo>
                    <a:pt x="610" y="7010"/>
                    <a:pt x="572" y="6984"/>
                    <a:pt x="557" y="6939"/>
                  </a:cubicBezTo>
                  <a:lnTo>
                    <a:pt x="149" y="5631"/>
                  </a:lnTo>
                  <a:cubicBezTo>
                    <a:pt x="131" y="5585"/>
                    <a:pt x="158" y="5529"/>
                    <a:pt x="214" y="5511"/>
                  </a:cubicBezTo>
                  <a:lnTo>
                    <a:pt x="1077" y="5242"/>
                  </a:lnTo>
                  <a:cubicBezTo>
                    <a:pt x="1160" y="5214"/>
                    <a:pt x="1225" y="5121"/>
                    <a:pt x="1216" y="5028"/>
                  </a:cubicBezTo>
                  <a:cubicBezTo>
                    <a:pt x="1207" y="4704"/>
                    <a:pt x="1234" y="4370"/>
                    <a:pt x="1309" y="4054"/>
                  </a:cubicBezTo>
                  <a:cubicBezTo>
                    <a:pt x="1327" y="3962"/>
                    <a:pt x="1281" y="3860"/>
                    <a:pt x="1197" y="3823"/>
                  </a:cubicBezTo>
                  <a:lnTo>
                    <a:pt x="390" y="3405"/>
                  </a:lnTo>
                  <a:cubicBezTo>
                    <a:pt x="372" y="3387"/>
                    <a:pt x="353" y="3368"/>
                    <a:pt x="344" y="3349"/>
                  </a:cubicBezTo>
                  <a:cubicBezTo>
                    <a:pt x="335" y="3322"/>
                    <a:pt x="344" y="3294"/>
                    <a:pt x="353" y="3275"/>
                  </a:cubicBezTo>
                  <a:lnTo>
                    <a:pt x="984" y="2060"/>
                  </a:lnTo>
                  <a:cubicBezTo>
                    <a:pt x="1005" y="2026"/>
                    <a:pt x="1041" y="2006"/>
                    <a:pt x="1077" y="2006"/>
                  </a:cubicBezTo>
                  <a:cubicBezTo>
                    <a:pt x="1089" y="2006"/>
                    <a:pt x="1102" y="2009"/>
                    <a:pt x="1114" y="2014"/>
                  </a:cubicBezTo>
                  <a:lnTo>
                    <a:pt x="1921" y="2431"/>
                  </a:lnTo>
                  <a:cubicBezTo>
                    <a:pt x="1952" y="2448"/>
                    <a:pt x="1985" y="2456"/>
                    <a:pt x="2018" y="2456"/>
                  </a:cubicBezTo>
                  <a:cubicBezTo>
                    <a:pt x="2074" y="2456"/>
                    <a:pt x="2130" y="2432"/>
                    <a:pt x="2171" y="2385"/>
                  </a:cubicBezTo>
                  <a:cubicBezTo>
                    <a:pt x="2394" y="2143"/>
                    <a:pt x="2645" y="1930"/>
                    <a:pt x="2923" y="1763"/>
                  </a:cubicBezTo>
                  <a:cubicBezTo>
                    <a:pt x="2997" y="1707"/>
                    <a:pt x="3034" y="1605"/>
                    <a:pt x="3006" y="1513"/>
                  </a:cubicBezTo>
                  <a:lnTo>
                    <a:pt x="2737" y="650"/>
                  </a:lnTo>
                  <a:cubicBezTo>
                    <a:pt x="2728" y="631"/>
                    <a:pt x="2728" y="604"/>
                    <a:pt x="2747" y="585"/>
                  </a:cubicBezTo>
                  <a:cubicBezTo>
                    <a:pt x="2756" y="557"/>
                    <a:pt x="2774" y="539"/>
                    <a:pt x="2802" y="529"/>
                  </a:cubicBezTo>
                  <a:lnTo>
                    <a:pt x="4110" y="121"/>
                  </a:lnTo>
                  <a:cubicBezTo>
                    <a:pt x="4120" y="117"/>
                    <a:pt x="4131" y="114"/>
                    <a:pt x="4144" y="114"/>
                  </a:cubicBezTo>
                  <a:close/>
                  <a:moveTo>
                    <a:pt x="4132" y="0"/>
                  </a:moveTo>
                  <a:cubicBezTo>
                    <a:pt x="4113" y="0"/>
                    <a:pt x="4093" y="3"/>
                    <a:pt x="4073" y="10"/>
                  </a:cubicBezTo>
                  <a:lnTo>
                    <a:pt x="2765" y="427"/>
                  </a:lnTo>
                  <a:cubicBezTo>
                    <a:pt x="2709" y="446"/>
                    <a:pt x="2663" y="483"/>
                    <a:pt x="2645" y="529"/>
                  </a:cubicBezTo>
                  <a:cubicBezTo>
                    <a:pt x="2617" y="585"/>
                    <a:pt x="2607" y="641"/>
                    <a:pt x="2626" y="696"/>
                  </a:cubicBezTo>
                  <a:lnTo>
                    <a:pt x="2895" y="1559"/>
                  </a:lnTo>
                  <a:cubicBezTo>
                    <a:pt x="2914" y="1596"/>
                    <a:pt x="2895" y="1643"/>
                    <a:pt x="2858" y="1661"/>
                  </a:cubicBezTo>
                  <a:cubicBezTo>
                    <a:pt x="2570" y="1847"/>
                    <a:pt x="2311" y="2060"/>
                    <a:pt x="2088" y="2310"/>
                  </a:cubicBezTo>
                  <a:cubicBezTo>
                    <a:pt x="2069" y="2335"/>
                    <a:pt x="2043" y="2348"/>
                    <a:pt x="2016" y="2348"/>
                  </a:cubicBezTo>
                  <a:cubicBezTo>
                    <a:pt x="2002" y="2348"/>
                    <a:pt x="1989" y="2344"/>
                    <a:pt x="1977" y="2338"/>
                  </a:cubicBezTo>
                  <a:lnTo>
                    <a:pt x="1170" y="1921"/>
                  </a:lnTo>
                  <a:cubicBezTo>
                    <a:pt x="1137" y="1903"/>
                    <a:pt x="1102" y="1895"/>
                    <a:pt x="1068" y="1895"/>
                  </a:cubicBezTo>
                  <a:cubicBezTo>
                    <a:pt x="993" y="1895"/>
                    <a:pt x="920" y="1934"/>
                    <a:pt x="882" y="2004"/>
                  </a:cubicBezTo>
                  <a:lnTo>
                    <a:pt x="251" y="3229"/>
                  </a:lnTo>
                  <a:cubicBezTo>
                    <a:pt x="223" y="3275"/>
                    <a:pt x="223" y="3331"/>
                    <a:pt x="233" y="3387"/>
                  </a:cubicBezTo>
                  <a:cubicBezTo>
                    <a:pt x="251" y="3442"/>
                    <a:pt x="288" y="3479"/>
                    <a:pt x="344" y="3507"/>
                  </a:cubicBezTo>
                  <a:lnTo>
                    <a:pt x="1142" y="3925"/>
                  </a:lnTo>
                  <a:cubicBezTo>
                    <a:pt x="1179" y="3943"/>
                    <a:pt x="1197" y="3990"/>
                    <a:pt x="1188" y="4036"/>
                  </a:cubicBezTo>
                  <a:cubicBezTo>
                    <a:pt x="1114" y="4361"/>
                    <a:pt x="1086" y="4695"/>
                    <a:pt x="1105" y="5038"/>
                  </a:cubicBezTo>
                  <a:cubicBezTo>
                    <a:pt x="1105" y="5084"/>
                    <a:pt x="1086" y="5121"/>
                    <a:pt x="1040" y="5131"/>
                  </a:cubicBezTo>
                  <a:lnTo>
                    <a:pt x="177" y="5409"/>
                  </a:lnTo>
                  <a:cubicBezTo>
                    <a:pt x="66" y="5437"/>
                    <a:pt x="1" y="5557"/>
                    <a:pt x="38" y="5669"/>
                  </a:cubicBezTo>
                  <a:lnTo>
                    <a:pt x="455" y="6977"/>
                  </a:lnTo>
                  <a:cubicBezTo>
                    <a:pt x="478" y="7067"/>
                    <a:pt x="561" y="7126"/>
                    <a:pt x="651" y="7126"/>
                  </a:cubicBezTo>
                  <a:cubicBezTo>
                    <a:pt x="672" y="7126"/>
                    <a:pt x="694" y="7123"/>
                    <a:pt x="715" y="7116"/>
                  </a:cubicBezTo>
                  <a:lnTo>
                    <a:pt x="1578" y="6847"/>
                  </a:lnTo>
                  <a:cubicBezTo>
                    <a:pt x="1590" y="6842"/>
                    <a:pt x="1603" y="6839"/>
                    <a:pt x="1614" y="6839"/>
                  </a:cubicBezTo>
                  <a:cubicBezTo>
                    <a:pt x="1647" y="6839"/>
                    <a:pt x="1675" y="6857"/>
                    <a:pt x="1689" y="6884"/>
                  </a:cubicBezTo>
                  <a:cubicBezTo>
                    <a:pt x="1875" y="7171"/>
                    <a:pt x="2088" y="7431"/>
                    <a:pt x="2338" y="7654"/>
                  </a:cubicBezTo>
                  <a:cubicBezTo>
                    <a:pt x="2375" y="7691"/>
                    <a:pt x="2375" y="7728"/>
                    <a:pt x="2357" y="7774"/>
                  </a:cubicBezTo>
                  <a:lnTo>
                    <a:pt x="1939" y="8572"/>
                  </a:lnTo>
                  <a:cubicBezTo>
                    <a:pt x="1893" y="8674"/>
                    <a:pt x="1930" y="8804"/>
                    <a:pt x="2032" y="8860"/>
                  </a:cubicBezTo>
                  <a:lnTo>
                    <a:pt x="3247" y="9491"/>
                  </a:lnTo>
                  <a:cubicBezTo>
                    <a:pt x="3283" y="9509"/>
                    <a:pt x="3319" y="9519"/>
                    <a:pt x="3355" y="9519"/>
                  </a:cubicBezTo>
                  <a:cubicBezTo>
                    <a:pt x="3375" y="9519"/>
                    <a:pt x="3395" y="9516"/>
                    <a:pt x="3414" y="9509"/>
                  </a:cubicBezTo>
                  <a:cubicBezTo>
                    <a:pt x="3461" y="9491"/>
                    <a:pt x="3507" y="9453"/>
                    <a:pt x="3535" y="9407"/>
                  </a:cubicBezTo>
                  <a:lnTo>
                    <a:pt x="3953" y="8600"/>
                  </a:lnTo>
                  <a:cubicBezTo>
                    <a:pt x="3968" y="8569"/>
                    <a:pt x="4002" y="8551"/>
                    <a:pt x="4040" y="8551"/>
                  </a:cubicBezTo>
                  <a:cubicBezTo>
                    <a:pt x="4048" y="8551"/>
                    <a:pt x="4056" y="8552"/>
                    <a:pt x="4064" y="8554"/>
                  </a:cubicBezTo>
                  <a:cubicBezTo>
                    <a:pt x="4324" y="8613"/>
                    <a:pt x="4589" y="8643"/>
                    <a:pt x="4861" y="8643"/>
                  </a:cubicBezTo>
                  <a:cubicBezTo>
                    <a:pt x="4929" y="8643"/>
                    <a:pt x="4997" y="8641"/>
                    <a:pt x="5066" y="8637"/>
                  </a:cubicBezTo>
                  <a:cubicBezTo>
                    <a:pt x="5112" y="8637"/>
                    <a:pt x="5149" y="8665"/>
                    <a:pt x="5158" y="8702"/>
                  </a:cubicBezTo>
                  <a:lnTo>
                    <a:pt x="5428" y="9565"/>
                  </a:lnTo>
                  <a:cubicBezTo>
                    <a:pt x="5455" y="9658"/>
                    <a:pt x="5539" y="9713"/>
                    <a:pt x="5632" y="9713"/>
                  </a:cubicBezTo>
                  <a:cubicBezTo>
                    <a:pt x="5650" y="9713"/>
                    <a:pt x="5678" y="9713"/>
                    <a:pt x="5697" y="9704"/>
                  </a:cubicBezTo>
                  <a:lnTo>
                    <a:pt x="7005" y="9296"/>
                  </a:lnTo>
                  <a:cubicBezTo>
                    <a:pt x="7116" y="9259"/>
                    <a:pt x="7172" y="9138"/>
                    <a:pt x="7144" y="9027"/>
                  </a:cubicBezTo>
                  <a:lnTo>
                    <a:pt x="6865" y="8164"/>
                  </a:lnTo>
                  <a:cubicBezTo>
                    <a:pt x="6856" y="8127"/>
                    <a:pt x="6875" y="8081"/>
                    <a:pt x="6912" y="8053"/>
                  </a:cubicBezTo>
                  <a:cubicBezTo>
                    <a:pt x="7190" y="7876"/>
                    <a:pt x="7450" y="7654"/>
                    <a:pt x="7682" y="7413"/>
                  </a:cubicBezTo>
                  <a:cubicBezTo>
                    <a:pt x="7700" y="7388"/>
                    <a:pt x="7727" y="7375"/>
                    <a:pt x="7754" y="7375"/>
                  </a:cubicBezTo>
                  <a:cubicBezTo>
                    <a:pt x="7767" y="7375"/>
                    <a:pt x="7781" y="7379"/>
                    <a:pt x="7793" y="7385"/>
                  </a:cubicBezTo>
                  <a:lnTo>
                    <a:pt x="8600" y="7802"/>
                  </a:lnTo>
                  <a:cubicBezTo>
                    <a:pt x="8630" y="7820"/>
                    <a:pt x="8664" y="7830"/>
                    <a:pt x="8699" y="7830"/>
                  </a:cubicBezTo>
                  <a:cubicBezTo>
                    <a:pt x="8718" y="7830"/>
                    <a:pt x="8738" y="7827"/>
                    <a:pt x="8758" y="7821"/>
                  </a:cubicBezTo>
                  <a:cubicBezTo>
                    <a:pt x="8814" y="7802"/>
                    <a:pt x="8860" y="7765"/>
                    <a:pt x="8888" y="7709"/>
                  </a:cubicBezTo>
                  <a:lnTo>
                    <a:pt x="9519" y="6494"/>
                  </a:lnTo>
                  <a:cubicBezTo>
                    <a:pt x="9574" y="6392"/>
                    <a:pt x="9528" y="6262"/>
                    <a:pt x="9426" y="6207"/>
                  </a:cubicBezTo>
                  <a:lnTo>
                    <a:pt x="8619" y="5789"/>
                  </a:lnTo>
                  <a:cubicBezTo>
                    <a:pt x="8582" y="5771"/>
                    <a:pt x="8563" y="5734"/>
                    <a:pt x="8572" y="5687"/>
                  </a:cubicBezTo>
                  <a:cubicBezTo>
                    <a:pt x="8647" y="5353"/>
                    <a:pt x="8674" y="5019"/>
                    <a:pt x="8665" y="4685"/>
                  </a:cubicBezTo>
                  <a:cubicBezTo>
                    <a:pt x="8665" y="4639"/>
                    <a:pt x="8684" y="4602"/>
                    <a:pt x="8730" y="4583"/>
                  </a:cubicBezTo>
                  <a:lnTo>
                    <a:pt x="9593" y="4314"/>
                  </a:lnTo>
                  <a:cubicBezTo>
                    <a:pt x="9648" y="4296"/>
                    <a:pt x="9686" y="4259"/>
                    <a:pt x="9713" y="4212"/>
                  </a:cubicBezTo>
                  <a:cubicBezTo>
                    <a:pt x="9741" y="4156"/>
                    <a:pt x="9750" y="4101"/>
                    <a:pt x="9732" y="4045"/>
                  </a:cubicBezTo>
                  <a:lnTo>
                    <a:pt x="9314" y="2737"/>
                  </a:lnTo>
                  <a:cubicBezTo>
                    <a:pt x="9296" y="2682"/>
                    <a:pt x="9259" y="2644"/>
                    <a:pt x="9212" y="2617"/>
                  </a:cubicBezTo>
                  <a:cubicBezTo>
                    <a:pt x="9182" y="2599"/>
                    <a:pt x="9145" y="2588"/>
                    <a:pt x="9109" y="2588"/>
                  </a:cubicBezTo>
                  <a:cubicBezTo>
                    <a:pt x="9090" y="2588"/>
                    <a:pt x="9071" y="2591"/>
                    <a:pt x="9055" y="2598"/>
                  </a:cubicBezTo>
                  <a:lnTo>
                    <a:pt x="8183" y="2876"/>
                  </a:lnTo>
                  <a:cubicBezTo>
                    <a:pt x="8176" y="2878"/>
                    <a:pt x="8170" y="2879"/>
                    <a:pt x="8163" y="2879"/>
                  </a:cubicBezTo>
                  <a:cubicBezTo>
                    <a:pt x="8130" y="2879"/>
                    <a:pt x="8096" y="2861"/>
                    <a:pt x="8081" y="2830"/>
                  </a:cubicBezTo>
                  <a:cubicBezTo>
                    <a:pt x="7895" y="2552"/>
                    <a:pt x="7682" y="2292"/>
                    <a:pt x="7431" y="2060"/>
                  </a:cubicBezTo>
                  <a:cubicBezTo>
                    <a:pt x="7394" y="2032"/>
                    <a:pt x="7385" y="1986"/>
                    <a:pt x="7413" y="1949"/>
                  </a:cubicBezTo>
                  <a:lnTo>
                    <a:pt x="7830" y="1142"/>
                  </a:lnTo>
                  <a:cubicBezTo>
                    <a:pt x="7849" y="1095"/>
                    <a:pt x="7858" y="1040"/>
                    <a:pt x="7839" y="984"/>
                  </a:cubicBezTo>
                  <a:cubicBezTo>
                    <a:pt x="7821" y="928"/>
                    <a:pt x="7784" y="882"/>
                    <a:pt x="7737" y="854"/>
                  </a:cubicBezTo>
                  <a:lnTo>
                    <a:pt x="6522" y="223"/>
                  </a:lnTo>
                  <a:cubicBezTo>
                    <a:pt x="6492" y="208"/>
                    <a:pt x="6461" y="201"/>
                    <a:pt x="6430" y="201"/>
                  </a:cubicBezTo>
                  <a:cubicBezTo>
                    <a:pt x="6405" y="201"/>
                    <a:pt x="6380" y="206"/>
                    <a:pt x="6355" y="214"/>
                  </a:cubicBezTo>
                  <a:cubicBezTo>
                    <a:pt x="6300" y="232"/>
                    <a:pt x="6262" y="270"/>
                    <a:pt x="6235" y="316"/>
                  </a:cubicBezTo>
                  <a:lnTo>
                    <a:pt x="5817" y="1123"/>
                  </a:lnTo>
                  <a:cubicBezTo>
                    <a:pt x="5802" y="1154"/>
                    <a:pt x="5767" y="1172"/>
                    <a:pt x="5730" y="1172"/>
                  </a:cubicBezTo>
                  <a:cubicBezTo>
                    <a:pt x="5722" y="1172"/>
                    <a:pt x="5714" y="1171"/>
                    <a:pt x="5706" y="1169"/>
                  </a:cubicBezTo>
                  <a:cubicBezTo>
                    <a:pt x="5421" y="1104"/>
                    <a:pt x="5129" y="1075"/>
                    <a:pt x="4830" y="1075"/>
                  </a:cubicBezTo>
                  <a:cubicBezTo>
                    <a:pt x="4788" y="1075"/>
                    <a:pt x="4746" y="1076"/>
                    <a:pt x="4704" y="1077"/>
                  </a:cubicBezTo>
                  <a:cubicBezTo>
                    <a:pt x="4699" y="1078"/>
                    <a:pt x="4694" y="1078"/>
                    <a:pt x="4689" y="1078"/>
                  </a:cubicBezTo>
                  <a:cubicBezTo>
                    <a:pt x="4655" y="1078"/>
                    <a:pt x="4619" y="1052"/>
                    <a:pt x="4611" y="1012"/>
                  </a:cubicBezTo>
                  <a:lnTo>
                    <a:pt x="4342" y="149"/>
                  </a:lnTo>
                  <a:cubicBezTo>
                    <a:pt x="4324" y="93"/>
                    <a:pt x="4286" y="56"/>
                    <a:pt x="4231" y="28"/>
                  </a:cubicBezTo>
                  <a:cubicBezTo>
                    <a:pt x="4201" y="10"/>
                    <a:pt x="4167" y="0"/>
                    <a:pt x="4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26;p26">
              <a:extLst>
                <a:ext uri="{FF2B5EF4-FFF2-40B4-BE49-F238E27FC236}">
                  <a16:creationId xmlns:a16="http://schemas.microsoft.com/office/drawing/2014/main" id="{595EBC74-8402-DDE6-D1D9-2F1370E80C67}"/>
                </a:ext>
              </a:extLst>
            </p:cNvPr>
            <p:cNvSpPr/>
            <p:nvPr/>
          </p:nvSpPr>
          <p:spPr>
            <a:xfrm>
              <a:off x="7084600" y="1809400"/>
              <a:ext cx="406325" cy="280875"/>
            </a:xfrm>
            <a:custGeom>
              <a:avLst/>
              <a:gdLst/>
              <a:ahLst/>
              <a:cxnLst/>
              <a:rect l="l" t="t" r="r" b="b"/>
              <a:pathLst>
                <a:path w="16253" h="11235" extrusionOk="0">
                  <a:moveTo>
                    <a:pt x="427" y="0"/>
                  </a:moveTo>
                  <a:cubicBezTo>
                    <a:pt x="195" y="0"/>
                    <a:pt x="0" y="195"/>
                    <a:pt x="0" y="427"/>
                  </a:cubicBezTo>
                  <a:lnTo>
                    <a:pt x="0" y="11086"/>
                  </a:lnTo>
                  <a:cubicBezTo>
                    <a:pt x="0" y="11169"/>
                    <a:pt x="65" y="11234"/>
                    <a:pt x="149" y="11234"/>
                  </a:cubicBezTo>
                  <a:lnTo>
                    <a:pt x="16104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8" y="0"/>
                    <a:pt x="15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27;p26">
              <a:extLst>
                <a:ext uri="{FF2B5EF4-FFF2-40B4-BE49-F238E27FC236}">
                  <a16:creationId xmlns:a16="http://schemas.microsoft.com/office/drawing/2014/main" id="{6D288F58-8179-323D-3342-E08AE026528F}"/>
                </a:ext>
              </a:extLst>
            </p:cNvPr>
            <p:cNvSpPr/>
            <p:nvPr/>
          </p:nvSpPr>
          <p:spPr>
            <a:xfrm>
              <a:off x="7083200" y="1808000"/>
              <a:ext cx="409125" cy="283900"/>
            </a:xfrm>
            <a:custGeom>
              <a:avLst/>
              <a:gdLst/>
              <a:ahLst/>
              <a:cxnLst/>
              <a:rect l="l" t="t" r="r" b="b"/>
              <a:pathLst>
                <a:path w="16365" h="11356" extrusionOk="0">
                  <a:moveTo>
                    <a:pt x="15882" y="121"/>
                  </a:moveTo>
                  <a:cubicBezTo>
                    <a:pt x="16086" y="121"/>
                    <a:pt x="16244" y="279"/>
                    <a:pt x="16244" y="483"/>
                  </a:cubicBezTo>
                  <a:lnTo>
                    <a:pt x="16244" y="11142"/>
                  </a:lnTo>
                  <a:cubicBezTo>
                    <a:pt x="16244" y="11198"/>
                    <a:pt x="16207" y="11235"/>
                    <a:pt x="16160" y="11235"/>
                  </a:cubicBezTo>
                  <a:lnTo>
                    <a:pt x="205" y="11235"/>
                  </a:lnTo>
                  <a:cubicBezTo>
                    <a:pt x="158" y="11235"/>
                    <a:pt x="112" y="11198"/>
                    <a:pt x="112" y="11142"/>
                  </a:cubicBezTo>
                  <a:lnTo>
                    <a:pt x="112" y="483"/>
                  </a:lnTo>
                  <a:cubicBezTo>
                    <a:pt x="112" y="279"/>
                    <a:pt x="279" y="121"/>
                    <a:pt x="483" y="121"/>
                  </a:cubicBezTo>
                  <a:close/>
                  <a:moveTo>
                    <a:pt x="483" y="1"/>
                  </a:moveTo>
                  <a:cubicBezTo>
                    <a:pt x="214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5" y="11355"/>
                  </a:cubicBezTo>
                  <a:lnTo>
                    <a:pt x="16160" y="11355"/>
                  </a:lnTo>
                  <a:cubicBezTo>
                    <a:pt x="16272" y="11355"/>
                    <a:pt x="16365" y="11262"/>
                    <a:pt x="16365" y="11142"/>
                  </a:cubicBezTo>
                  <a:lnTo>
                    <a:pt x="16365" y="483"/>
                  </a:lnTo>
                  <a:cubicBezTo>
                    <a:pt x="16365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28;p26">
              <a:extLst>
                <a:ext uri="{FF2B5EF4-FFF2-40B4-BE49-F238E27FC236}">
                  <a16:creationId xmlns:a16="http://schemas.microsoft.com/office/drawing/2014/main" id="{38C99890-091E-DC8B-D7B9-15872871230B}"/>
                </a:ext>
              </a:extLst>
            </p:cNvPr>
            <p:cNvSpPr/>
            <p:nvPr/>
          </p:nvSpPr>
          <p:spPr>
            <a:xfrm>
              <a:off x="7114275" y="1836525"/>
              <a:ext cx="346975" cy="226850"/>
            </a:xfrm>
            <a:custGeom>
              <a:avLst/>
              <a:gdLst/>
              <a:ahLst/>
              <a:cxnLst/>
              <a:rect l="l" t="t" r="r" b="b"/>
              <a:pathLst>
                <a:path w="13879" h="9074" extrusionOk="0">
                  <a:moveTo>
                    <a:pt x="1" y="1"/>
                  </a:moveTo>
                  <a:lnTo>
                    <a:pt x="1" y="9073"/>
                  </a:lnTo>
                  <a:lnTo>
                    <a:pt x="13879" y="9073"/>
                  </a:lnTo>
                  <a:lnTo>
                    <a:pt x="13879" y="7394"/>
                  </a:lnTo>
                  <a:lnTo>
                    <a:pt x="13879" y="2097"/>
                  </a:lnTo>
                  <a:lnTo>
                    <a:pt x="138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29;p26">
              <a:extLst>
                <a:ext uri="{FF2B5EF4-FFF2-40B4-BE49-F238E27FC236}">
                  <a16:creationId xmlns:a16="http://schemas.microsoft.com/office/drawing/2014/main" id="{A110ADCE-A4F9-76C6-FFEE-FC0072A3A7AF}"/>
                </a:ext>
              </a:extLst>
            </p:cNvPr>
            <p:cNvSpPr/>
            <p:nvPr/>
          </p:nvSpPr>
          <p:spPr>
            <a:xfrm>
              <a:off x="7112875" y="1834900"/>
              <a:ext cx="349775" cy="229850"/>
            </a:xfrm>
            <a:custGeom>
              <a:avLst/>
              <a:gdLst/>
              <a:ahLst/>
              <a:cxnLst/>
              <a:rect l="l" t="t" r="r" b="b"/>
              <a:pathLst>
                <a:path w="13991" h="9194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9138"/>
                  </a:lnTo>
                  <a:cubicBezTo>
                    <a:pt x="1" y="9175"/>
                    <a:pt x="29" y="9194"/>
                    <a:pt x="57" y="9194"/>
                  </a:cubicBezTo>
                  <a:lnTo>
                    <a:pt x="13935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7459"/>
                  </a:lnTo>
                  <a:cubicBezTo>
                    <a:pt x="13990" y="7431"/>
                    <a:pt x="13962" y="7403"/>
                    <a:pt x="13935" y="7403"/>
                  </a:cubicBezTo>
                  <a:cubicBezTo>
                    <a:pt x="13897" y="7403"/>
                    <a:pt x="13870" y="7431"/>
                    <a:pt x="13870" y="7459"/>
                  </a:cubicBezTo>
                  <a:lnTo>
                    <a:pt x="13870" y="9083"/>
                  </a:lnTo>
                  <a:lnTo>
                    <a:pt x="112" y="9083"/>
                  </a:lnTo>
                  <a:lnTo>
                    <a:pt x="112" y="121"/>
                  </a:lnTo>
                  <a:lnTo>
                    <a:pt x="13870" y="121"/>
                  </a:lnTo>
                  <a:lnTo>
                    <a:pt x="13870" y="2162"/>
                  </a:lnTo>
                  <a:cubicBezTo>
                    <a:pt x="13870" y="2190"/>
                    <a:pt x="13897" y="2218"/>
                    <a:pt x="13935" y="2218"/>
                  </a:cubicBezTo>
                  <a:cubicBezTo>
                    <a:pt x="13962" y="2218"/>
                    <a:pt x="13990" y="2190"/>
                    <a:pt x="13990" y="2162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30;p26">
              <a:extLst>
                <a:ext uri="{FF2B5EF4-FFF2-40B4-BE49-F238E27FC236}">
                  <a16:creationId xmlns:a16="http://schemas.microsoft.com/office/drawing/2014/main" id="{5D87656B-026A-9B57-C4D3-0D594BFFE332}"/>
                </a:ext>
              </a:extLst>
            </p:cNvPr>
            <p:cNvSpPr/>
            <p:nvPr/>
          </p:nvSpPr>
          <p:spPr>
            <a:xfrm>
              <a:off x="7459600" y="1907275"/>
              <a:ext cx="3050" cy="76075"/>
            </a:xfrm>
            <a:custGeom>
              <a:avLst/>
              <a:gdLst/>
              <a:ahLst/>
              <a:cxnLst/>
              <a:rect l="l" t="t" r="r" b="b"/>
              <a:pathLst>
                <a:path w="122" h="3043" extrusionOk="0"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2987"/>
                  </a:lnTo>
                  <a:cubicBezTo>
                    <a:pt x="1" y="3015"/>
                    <a:pt x="28" y="3043"/>
                    <a:pt x="66" y="3043"/>
                  </a:cubicBezTo>
                  <a:cubicBezTo>
                    <a:pt x="93" y="3043"/>
                    <a:pt x="121" y="3015"/>
                    <a:pt x="121" y="2987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31;p26">
              <a:extLst>
                <a:ext uri="{FF2B5EF4-FFF2-40B4-BE49-F238E27FC236}">
                  <a16:creationId xmlns:a16="http://schemas.microsoft.com/office/drawing/2014/main" id="{9BE7F5E7-45B3-C738-AA07-4B922DD8F208}"/>
                </a:ext>
              </a:extLst>
            </p:cNvPr>
            <p:cNvSpPr/>
            <p:nvPr/>
          </p:nvSpPr>
          <p:spPr>
            <a:xfrm>
              <a:off x="7283100" y="1818675"/>
              <a:ext cx="9325" cy="9075"/>
            </a:xfrm>
            <a:custGeom>
              <a:avLst/>
              <a:gdLst/>
              <a:ahLst/>
              <a:cxnLst/>
              <a:rect l="l" t="t" r="r" b="b"/>
              <a:pathLst>
                <a:path w="373" h="363" extrusionOk="0">
                  <a:moveTo>
                    <a:pt x="187" y="121"/>
                  </a:moveTo>
                  <a:cubicBezTo>
                    <a:pt x="224" y="121"/>
                    <a:pt x="251" y="149"/>
                    <a:pt x="251" y="186"/>
                  </a:cubicBezTo>
                  <a:cubicBezTo>
                    <a:pt x="251" y="223"/>
                    <a:pt x="224" y="251"/>
                    <a:pt x="187" y="251"/>
                  </a:cubicBezTo>
                  <a:cubicBezTo>
                    <a:pt x="149" y="251"/>
                    <a:pt x="122" y="223"/>
                    <a:pt x="122" y="186"/>
                  </a:cubicBezTo>
                  <a:cubicBezTo>
                    <a:pt x="122" y="149"/>
                    <a:pt x="149" y="121"/>
                    <a:pt x="187" y="121"/>
                  </a:cubicBezTo>
                  <a:close/>
                  <a:moveTo>
                    <a:pt x="187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7" y="362"/>
                  </a:cubicBezTo>
                  <a:cubicBezTo>
                    <a:pt x="289" y="362"/>
                    <a:pt x="372" y="288"/>
                    <a:pt x="372" y="186"/>
                  </a:cubicBezTo>
                  <a:cubicBezTo>
                    <a:pt x="372" y="84"/>
                    <a:pt x="289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32;p26">
              <a:extLst>
                <a:ext uri="{FF2B5EF4-FFF2-40B4-BE49-F238E27FC236}">
                  <a16:creationId xmlns:a16="http://schemas.microsoft.com/office/drawing/2014/main" id="{936B8B93-8AC5-09AD-E94A-D71D8316E403}"/>
                </a:ext>
              </a:extLst>
            </p:cNvPr>
            <p:cNvSpPr/>
            <p:nvPr/>
          </p:nvSpPr>
          <p:spPr>
            <a:xfrm>
              <a:off x="7018025" y="2088150"/>
              <a:ext cx="539250" cy="36450"/>
            </a:xfrm>
            <a:custGeom>
              <a:avLst/>
              <a:gdLst/>
              <a:ahLst/>
              <a:cxnLst/>
              <a:rect l="l" t="t" r="r" b="b"/>
              <a:pathLst>
                <a:path w="21570" h="1458" extrusionOk="0">
                  <a:moveTo>
                    <a:pt x="1" y="1"/>
                  </a:moveTo>
                  <a:lnTo>
                    <a:pt x="1" y="891"/>
                  </a:lnTo>
                  <a:cubicBezTo>
                    <a:pt x="1" y="1207"/>
                    <a:pt x="260" y="1457"/>
                    <a:pt x="576" y="1457"/>
                  </a:cubicBezTo>
                  <a:lnTo>
                    <a:pt x="21003" y="1457"/>
                  </a:lnTo>
                  <a:cubicBezTo>
                    <a:pt x="21319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33;p26">
              <a:extLst>
                <a:ext uri="{FF2B5EF4-FFF2-40B4-BE49-F238E27FC236}">
                  <a16:creationId xmlns:a16="http://schemas.microsoft.com/office/drawing/2014/main" id="{CA848930-7EB8-5AF1-FEE9-66F4F26FA4FB}"/>
                </a:ext>
              </a:extLst>
            </p:cNvPr>
            <p:cNvSpPr/>
            <p:nvPr/>
          </p:nvSpPr>
          <p:spPr>
            <a:xfrm>
              <a:off x="7016650" y="2086775"/>
              <a:ext cx="542225" cy="39200"/>
            </a:xfrm>
            <a:custGeom>
              <a:avLst/>
              <a:gdLst/>
              <a:ahLst/>
              <a:cxnLst/>
              <a:rect l="l" t="t" r="r" b="b"/>
              <a:pathLst>
                <a:path w="21689" h="1568" extrusionOk="0">
                  <a:moveTo>
                    <a:pt x="21568" y="111"/>
                  </a:moveTo>
                  <a:lnTo>
                    <a:pt x="21568" y="946"/>
                  </a:lnTo>
                  <a:cubicBezTo>
                    <a:pt x="21568" y="1225"/>
                    <a:pt x="21336" y="1457"/>
                    <a:pt x="21058" y="1457"/>
                  </a:cubicBezTo>
                  <a:lnTo>
                    <a:pt x="631" y="1457"/>
                  </a:lnTo>
                  <a:cubicBezTo>
                    <a:pt x="343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946"/>
                  </a:lnTo>
                  <a:cubicBezTo>
                    <a:pt x="0" y="1290"/>
                    <a:pt x="278" y="1568"/>
                    <a:pt x="631" y="1568"/>
                  </a:cubicBezTo>
                  <a:lnTo>
                    <a:pt x="21058" y="1568"/>
                  </a:lnTo>
                  <a:cubicBezTo>
                    <a:pt x="21401" y="1568"/>
                    <a:pt x="21689" y="1290"/>
                    <a:pt x="21689" y="946"/>
                  </a:cubicBezTo>
                  <a:lnTo>
                    <a:pt x="21689" y="56"/>
                  </a:lnTo>
                  <a:cubicBezTo>
                    <a:pt x="21689" y="28"/>
                    <a:pt x="21661" y="0"/>
                    <a:pt x="21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34;p26">
              <a:extLst>
                <a:ext uri="{FF2B5EF4-FFF2-40B4-BE49-F238E27FC236}">
                  <a16:creationId xmlns:a16="http://schemas.microsoft.com/office/drawing/2014/main" id="{B9815AE2-3ABF-B62F-58F4-DFDA1C2F3194}"/>
                </a:ext>
              </a:extLst>
            </p:cNvPr>
            <p:cNvSpPr/>
            <p:nvPr/>
          </p:nvSpPr>
          <p:spPr>
            <a:xfrm>
              <a:off x="7021750" y="2114600"/>
              <a:ext cx="531800" cy="2800"/>
            </a:xfrm>
            <a:custGeom>
              <a:avLst/>
              <a:gdLst/>
              <a:ahLst/>
              <a:cxnLst/>
              <a:rect l="l" t="t" r="r" b="b"/>
              <a:pathLst>
                <a:path w="21272" h="11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21216" y="112"/>
                  </a:lnTo>
                  <a:cubicBezTo>
                    <a:pt x="21253" y="112"/>
                    <a:pt x="21272" y="93"/>
                    <a:pt x="21272" y="56"/>
                  </a:cubicBezTo>
                  <a:cubicBezTo>
                    <a:pt x="21272" y="28"/>
                    <a:pt x="21253" y="0"/>
                    <a:pt x="21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35;p26">
              <a:extLst>
                <a:ext uri="{FF2B5EF4-FFF2-40B4-BE49-F238E27FC236}">
                  <a16:creationId xmlns:a16="http://schemas.microsoft.com/office/drawing/2014/main" id="{CA3062AB-F94A-640A-EB8B-A8D0343481D2}"/>
                </a:ext>
              </a:extLst>
            </p:cNvPr>
            <p:cNvSpPr/>
            <p:nvPr/>
          </p:nvSpPr>
          <p:spPr>
            <a:xfrm>
              <a:off x="7236275" y="2090475"/>
              <a:ext cx="102975" cy="11400"/>
            </a:xfrm>
            <a:custGeom>
              <a:avLst/>
              <a:gdLst/>
              <a:ahLst/>
              <a:cxnLst/>
              <a:rect l="l" t="t" r="r" b="b"/>
              <a:pathLst>
                <a:path w="4119" h="456" extrusionOk="0">
                  <a:moveTo>
                    <a:pt x="0" y="1"/>
                  </a:moveTo>
                  <a:lnTo>
                    <a:pt x="0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36;p26">
              <a:extLst>
                <a:ext uri="{FF2B5EF4-FFF2-40B4-BE49-F238E27FC236}">
                  <a16:creationId xmlns:a16="http://schemas.microsoft.com/office/drawing/2014/main" id="{E02496E9-EFAE-C5E8-4274-1551E514197C}"/>
                </a:ext>
              </a:extLst>
            </p:cNvPr>
            <p:cNvSpPr/>
            <p:nvPr/>
          </p:nvSpPr>
          <p:spPr>
            <a:xfrm>
              <a:off x="7234875" y="2089075"/>
              <a:ext cx="105775" cy="14175"/>
            </a:xfrm>
            <a:custGeom>
              <a:avLst/>
              <a:gdLst/>
              <a:ahLst/>
              <a:cxnLst/>
              <a:rect l="l" t="t" r="r" b="b"/>
              <a:pathLst>
                <a:path w="4231" h="567" extrusionOk="0">
                  <a:moveTo>
                    <a:pt x="4119" y="112"/>
                  </a:moveTo>
                  <a:lnTo>
                    <a:pt x="4119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6" y="1"/>
                  </a:moveTo>
                  <a:cubicBezTo>
                    <a:pt x="28" y="1"/>
                    <a:pt x="0" y="19"/>
                    <a:pt x="0" y="57"/>
                  </a:cubicBezTo>
                  <a:lnTo>
                    <a:pt x="0" y="511"/>
                  </a:lnTo>
                  <a:cubicBezTo>
                    <a:pt x="0" y="539"/>
                    <a:pt x="28" y="567"/>
                    <a:pt x="56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7;p26">
              <a:extLst>
                <a:ext uri="{FF2B5EF4-FFF2-40B4-BE49-F238E27FC236}">
                  <a16:creationId xmlns:a16="http://schemas.microsoft.com/office/drawing/2014/main" id="{BD00F49C-EB57-FAAF-9FD0-D57BDFE217CF}"/>
                </a:ext>
              </a:extLst>
            </p:cNvPr>
            <p:cNvSpPr/>
            <p:nvPr/>
          </p:nvSpPr>
          <p:spPr>
            <a:xfrm>
              <a:off x="7183625" y="1879425"/>
              <a:ext cx="185775" cy="159125"/>
            </a:xfrm>
            <a:custGeom>
              <a:avLst/>
              <a:gdLst/>
              <a:ahLst/>
              <a:cxnLst/>
              <a:rect l="l" t="t" r="r" b="b"/>
              <a:pathLst>
                <a:path w="7431" h="6365" extrusionOk="0">
                  <a:moveTo>
                    <a:pt x="297" y="1"/>
                  </a:moveTo>
                  <a:cubicBezTo>
                    <a:pt x="130" y="1"/>
                    <a:pt x="0" y="140"/>
                    <a:pt x="0" y="298"/>
                  </a:cubicBezTo>
                  <a:lnTo>
                    <a:pt x="0" y="6068"/>
                  </a:lnTo>
                  <a:cubicBezTo>
                    <a:pt x="0" y="6235"/>
                    <a:pt x="130" y="6365"/>
                    <a:pt x="297" y="6365"/>
                  </a:cubicBezTo>
                  <a:lnTo>
                    <a:pt x="7134" y="6365"/>
                  </a:lnTo>
                  <a:cubicBezTo>
                    <a:pt x="7301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1" y="1"/>
                    <a:pt x="7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8;p26">
              <a:extLst>
                <a:ext uri="{FF2B5EF4-FFF2-40B4-BE49-F238E27FC236}">
                  <a16:creationId xmlns:a16="http://schemas.microsoft.com/office/drawing/2014/main" id="{75059663-DC57-2A5E-5A74-6939A6E98A97}"/>
                </a:ext>
              </a:extLst>
            </p:cNvPr>
            <p:cNvSpPr/>
            <p:nvPr/>
          </p:nvSpPr>
          <p:spPr>
            <a:xfrm>
              <a:off x="7195900" y="1866900"/>
              <a:ext cx="185800" cy="159125"/>
            </a:xfrm>
            <a:custGeom>
              <a:avLst/>
              <a:gdLst/>
              <a:ahLst/>
              <a:cxnLst/>
              <a:rect l="l" t="t" r="r" b="b"/>
              <a:pathLst>
                <a:path w="7432" h="6365" extrusionOk="0">
                  <a:moveTo>
                    <a:pt x="353" y="1"/>
                  </a:moveTo>
                  <a:cubicBezTo>
                    <a:pt x="159" y="1"/>
                    <a:pt x="1" y="159"/>
                    <a:pt x="1" y="353"/>
                  </a:cubicBezTo>
                  <a:lnTo>
                    <a:pt x="1" y="6012"/>
                  </a:lnTo>
                  <a:cubicBezTo>
                    <a:pt x="1" y="6207"/>
                    <a:pt x="159" y="6365"/>
                    <a:pt x="353" y="6365"/>
                  </a:cubicBezTo>
                  <a:lnTo>
                    <a:pt x="7088" y="6365"/>
                  </a:lnTo>
                  <a:cubicBezTo>
                    <a:pt x="7274" y="6365"/>
                    <a:pt x="7432" y="6207"/>
                    <a:pt x="7432" y="6012"/>
                  </a:cubicBezTo>
                  <a:lnTo>
                    <a:pt x="7432" y="353"/>
                  </a:lnTo>
                  <a:cubicBezTo>
                    <a:pt x="7432" y="159"/>
                    <a:pt x="7274" y="1"/>
                    <a:pt x="7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9;p26">
              <a:extLst>
                <a:ext uri="{FF2B5EF4-FFF2-40B4-BE49-F238E27FC236}">
                  <a16:creationId xmlns:a16="http://schemas.microsoft.com/office/drawing/2014/main" id="{F27A0ADF-9CDB-7955-6AE7-1F750CFF12D1}"/>
                </a:ext>
              </a:extLst>
            </p:cNvPr>
            <p:cNvSpPr/>
            <p:nvPr/>
          </p:nvSpPr>
          <p:spPr>
            <a:xfrm>
              <a:off x="7194525" y="1865525"/>
              <a:ext cx="188800" cy="161900"/>
            </a:xfrm>
            <a:custGeom>
              <a:avLst/>
              <a:gdLst/>
              <a:ahLst/>
              <a:cxnLst/>
              <a:rect l="l" t="t" r="r" b="b"/>
              <a:pathLst>
                <a:path w="7552" h="6476" extrusionOk="0">
                  <a:moveTo>
                    <a:pt x="7143" y="112"/>
                  </a:moveTo>
                  <a:cubicBezTo>
                    <a:pt x="7301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1" y="6355"/>
                    <a:pt x="7143" y="6355"/>
                  </a:cubicBezTo>
                  <a:lnTo>
                    <a:pt x="408" y="6355"/>
                  </a:lnTo>
                  <a:cubicBezTo>
                    <a:pt x="241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1" y="112"/>
                    <a:pt x="408" y="112"/>
                  </a:cubicBezTo>
                  <a:close/>
                  <a:moveTo>
                    <a:pt x="408" y="0"/>
                  </a:moveTo>
                  <a:cubicBezTo>
                    <a:pt x="177" y="0"/>
                    <a:pt x="0" y="176"/>
                    <a:pt x="0" y="408"/>
                  </a:cubicBezTo>
                  <a:lnTo>
                    <a:pt x="0" y="6067"/>
                  </a:lnTo>
                  <a:cubicBezTo>
                    <a:pt x="0" y="6290"/>
                    <a:pt x="177" y="6475"/>
                    <a:pt x="408" y="6475"/>
                  </a:cubicBezTo>
                  <a:lnTo>
                    <a:pt x="7143" y="6475"/>
                  </a:lnTo>
                  <a:cubicBezTo>
                    <a:pt x="7366" y="6475"/>
                    <a:pt x="7552" y="6290"/>
                    <a:pt x="7542" y="6067"/>
                  </a:cubicBezTo>
                  <a:lnTo>
                    <a:pt x="7542" y="408"/>
                  </a:lnTo>
                  <a:cubicBezTo>
                    <a:pt x="7542" y="186"/>
                    <a:pt x="7366" y="0"/>
                    <a:pt x="7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40;p26">
              <a:extLst>
                <a:ext uri="{FF2B5EF4-FFF2-40B4-BE49-F238E27FC236}">
                  <a16:creationId xmlns:a16="http://schemas.microsoft.com/office/drawing/2014/main" id="{8E025714-5319-B6C2-ACD5-E515D204041F}"/>
                </a:ext>
              </a:extLst>
            </p:cNvPr>
            <p:cNvSpPr/>
            <p:nvPr/>
          </p:nvSpPr>
          <p:spPr>
            <a:xfrm>
              <a:off x="7224425" y="1950625"/>
              <a:ext cx="128275" cy="17200"/>
            </a:xfrm>
            <a:custGeom>
              <a:avLst/>
              <a:gdLst/>
              <a:ahLst/>
              <a:cxnLst/>
              <a:rect l="l" t="t" r="r" b="b"/>
              <a:pathLst>
                <a:path w="5131" h="688" extrusionOk="0">
                  <a:moveTo>
                    <a:pt x="326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6" y="687"/>
                  </a:cubicBezTo>
                  <a:lnTo>
                    <a:pt x="4806" y="687"/>
                  </a:lnTo>
                  <a:cubicBezTo>
                    <a:pt x="4992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2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41;p26">
              <a:extLst>
                <a:ext uri="{FF2B5EF4-FFF2-40B4-BE49-F238E27FC236}">
                  <a16:creationId xmlns:a16="http://schemas.microsoft.com/office/drawing/2014/main" id="{0D05134E-E11F-84A2-C1CB-25AE5532A6B9}"/>
                </a:ext>
              </a:extLst>
            </p:cNvPr>
            <p:cNvSpPr/>
            <p:nvPr/>
          </p:nvSpPr>
          <p:spPr>
            <a:xfrm>
              <a:off x="7223050" y="1949250"/>
              <a:ext cx="131275" cy="19950"/>
            </a:xfrm>
            <a:custGeom>
              <a:avLst/>
              <a:gdLst/>
              <a:ahLst/>
              <a:cxnLst/>
              <a:rect l="l" t="t" r="r" b="b"/>
              <a:pathLst>
                <a:path w="5251" h="798" extrusionOk="0">
                  <a:moveTo>
                    <a:pt x="4861" y="111"/>
                  </a:moveTo>
                  <a:cubicBezTo>
                    <a:pt x="5010" y="111"/>
                    <a:pt x="5130" y="232"/>
                    <a:pt x="5130" y="380"/>
                  </a:cubicBezTo>
                  <a:lnTo>
                    <a:pt x="5130" y="418"/>
                  </a:lnTo>
                  <a:cubicBezTo>
                    <a:pt x="5130" y="566"/>
                    <a:pt x="5010" y="687"/>
                    <a:pt x="4861" y="687"/>
                  </a:cubicBezTo>
                  <a:lnTo>
                    <a:pt x="381" y="687"/>
                  </a:lnTo>
                  <a:cubicBezTo>
                    <a:pt x="232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7" y="0"/>
                    <a:pt x="0" y="167"/>
                    <a:pt x="0" y="380"/>
                  </a:cubicBezTo>
                  <a:lnTo>
                    <a:pt x="0" y="418"/>
                  </a:lnTo>
                  <a:cubicBezTo>
                    <a:pt x="0" y="631"/>
                    <a:pt x="167" y="798"/>
                    <a:pt x="381" y="798"/>
                  </a:cubicBezTo>
                  <a:lnTo>
                    <a:pt x="4861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42;p26">
              <a:extLst>
                <a:ext uri="{FF2B5EF4-FFF2-40B4-BE49-F238E27FC236}">
                  <a16:creationId xmlns:a16="http://schemas.microsoft.com/office/drawing/2014/main" id="{A22A100F-ACAD-B28D-31FE-39CCA59F25CA}"/>
                </a:ext>
              </a:extLst>
            </p:cNvPr>
            <p:cNvSpPr/>
            <p:nvPr/>
          </p:nvSpPr>
          <p:spPr>
            <a:xfrm>
              <a:off x="7238350" y="1955275"/>
              <a:ext cx="99750" cy="7200"/>
            </a:xfrm>
            <a:custGeom>
              <a:avLst/>
              <a:gdLst/>
              <a:ahLst/>
              <a:cxnLst/>
              <a:rect l="l" t="t" r="r" b="b"/>
              <a:pathLst>
                <a:path w="3990" h="288" extrusionOk="0">
                  <a:moveTo>
                    <a:pt x="3850" y="56"/>
                  </a:moveTo>
                  <a:cubicBezTo>
                    <a:pt x="3897" y="56"/>
                    <a:pt x="3934" y="93"/>
                    <a:pt x="3934" y="139"/>
                  </a:cubicBezTo>
                  <a:lnTo>
                    <a:pt x="3934" y="149"/>
                  </a:lnTo>
                  <a:cubicBezTo>
                    <a:pt x="3934" y="195"/>
                    <a:pt x="3897" y="232"/>
                    <a:pt x="3850" y="232"/>
                  </a:cubicBezTo>
                  <a:lnTo>
                    <a:pt x="140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40" y="56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149"/>
                  </a:lnTo>
                  <a:cubicBezTo>
                    <a:pt x="1" y="223"/>
                    <a:pt x="66" y="288"/>
                    <a:pt x="140" y="288"/>
                  </a:cubicBezTo>
                  <a:lnTo>
                    <a:pt x="3850" y="288"/>
                  </a:lnTo>
                  <a:cubicBezTo>
                    <a:pt x="3925" y="288"/>
                    <a:pt x="3990" y="232"/>
                    <a:pt x="3990" y="149"/>
                  </a:cubicBezTo>
                  <a:lnTo>
                    <a:pt x="3990" y="139"/>
                  </a:lnTo>
                  <a:cubicBezTo>
                    <a:pt x="3990" y="65"/>
                    <a:pt x="3925" y="0"/>
                    <a:pt x="3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43;p26">
              <a:extLst>
                <a:ext uri="{FF2B5EF4-FFF2-40B4-BE49-F238E27FC236}">
                  <a16:creationId xmlns:a16="http://schemas.microsoft.com/office/drawing/2014/main" id="{7D4C3841-3883-54F9-F128-9635C18F6D61}"/>
                </a:ext>
              </a:extLst>
            </p:cNvPr>
            <p:cNvSpPr/>
            <p:nvPr/>
          </p:nvSpPr>
          <p:spPr>
            <a:xfrm>
              <a:off x="7246700" y="1977525"/>
              <a:ext cx="83975" cy="10000"/>
            </a:xfrm>
            <a:custGeom>
              <a:avLst/>
              <a:gdLst/>
              <a:ahLst/>
              <a:cxnLst/>
              <a:rect l="l" t="t" r="r" b="b"/>
              <a:pathLst>
                <a:path w="3359" h="400" extrusionOk="0">
                  <a:moveTo>
                    <a:pt x="195" y="1"/>
                  </a:moveTo>
                  <a:cubicBezTo>
                    <a:pt x="93" y="1"/>
                    <a:pt x="1" y="84"/>
                    <a:pt x="1" y="196"/>
                  </a:cubicBezTo>
                  <a:cubicBezTo>
                    <a:pt x="1" y="307"/>
                    <a:pt x="93" y="400"/>
                    <a:pt x="195" y="400"/>
                  </a:cubicBezTo>
                  <a:lnTo>
                    <a:pt x="3155" y="400"/>
                  </a:lnTo>
                  <a:cubicBezTo>
                    <a:pt x="3266" y="400"/>
                    <a:pt x="3359" y="307"/>
                    <a:pt x="3359" y="196"/>
                  </a:cubicBezTo>
                  <a:cubicBezTo>
                    <a:pt x="3359" y="84"/>
                    <a:pt x="3266" y="1"/>
                    <a:pt x="3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44;p26">
              <a:extLst>
                <a:ext uri="{FF2B5EF4-FFF2-40B4-BE49-F238E27FC236}">
                  <a16:creationId xmlns:a16="http://schemas.microsoft.com/office/drawing/2014/main" id="{A71F42CB-E1B2-32F9-BDC1-7F46A60896E4}"/>
                </a:ext>
              </a:extLst>
            </p:cNvPr>
            <p:cNvSpPr/>
            <p:nvPr/>
          </p:nvSpPr>
          <p:spPr>
            <a:xfrm>
              <a:off x="7245300" y="1976150"/>
              <a:ext cx="86775" cy="12775"/>
            </a:xfrm>
            <a:custGeom>
              <a:avLst/>
              <a:gdLst/>
              <a:ahLst/>
              <a:cxnLst/>
              <a:rect l="l" t="t" r="r" b="b"/>
              <a:pathLst>
                <a:path w="3471" h="511" extrusionOk="0">
                  <a:moveTo>
                    <a:pt x="3211" y="112"/>
                  </a:moveTo>
                  <a:cubicBezTo>
                    <a:pt x="3285" y="112"/>
                    <a:pt x="3350" y="176"/>
                    <a:pt x="3350" y="251"/>
                  </a:cubicBezTo>
                  <a:cubicBezTo>
                    <a:pt x="3350" y="334"/>
                    <a:pt x="3285" y="390"/>
                    <a:pt x="3211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9"/>
                    <a:pt x="112" y="510"/>
                    <a:pt x="251" y="510"/>
                  </a:cubicBezTo>
                  <a:lnTo>
                    <a:pt x="3211" y="510"/>
                  </a:lnTo>
                  <a:cubicBezTo>
                    <a:pt x="3350" y="510"/>
                    <a:pt x="3470" y="399"/>
                    <a:pt x="3470" y="251"/>
                  </a:cubicBezTo>
                  <a:cubicBezTo>
                    <a:pt x="3470" y="112"/>
                    <a:pt x="3350" y="0"/>
                    <a:pt x="3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45;p26">
              <a:extLst>
                <a:ext uri="{FF2B5EF4-FFF2-40B4-BE49-F238E27FC236}">
                  <a16:creationId xmlns:a16="http://schemas.microsoft.com/office/drawing/2014/main" id="{87EB044D-8673-F50E-5EC1-42E3B6B8C76D}"/>
                </a:ext>
              </a:extLst>
            </p:cNvPr>
            <p:cNvSpPr/>
            <p:nvPr/>
          </p:nvSpPr>
          <p:spPr>
            <a:xfrm>
              <a:off x="7263625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46;p26">
              <a:extLst>
                <a:ext uri="{FF2B5EF4-FFF2-40B4-BE49-F238E27FC236}">
                  <a16:creationId xmlns:a16="http://schemas.microsoft.com/office/drawing/2014/main" id="{D5F2181C-0A37-4DF2-2E28-0311A0D42BC4}"/>
                </a:ext>
              </a:extLst>
            </p:cNvPr>
            <p:cNvSpPr/>
            <p:nvPr/>
          </p:nvSpPr>
          <p:spPr>
            <a:xfrm>
              <a:off x="7272900" y="1980075"/>
              <a:ext cx="4675" cy="4900"/>
            </a:xfrm>
            <a:custGeom>
              <a:avLst/>
              <a:gdLst/>
              <a:ahLst/>
              <a:cxnLst/>
              <a:rect l="l" t="t" r="r" b="b"/>
              <a:pathLst>
                <a:path w="187" h="196" extrusionOk="0">
                  <a:moveTo>
                    <a:pt x="94" y="57"/>
                  </a:moveTo>
                  <a:cubicBezTo>
                    <a:pt x="11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38" y="1"/>
                    <a:pt x="1" y="38"/>
                    <a:pt x="1" y="94"/>
                  </a:cubicBezTo>
                  <a:cubicBezTo>
                    <a:pt x="1" y="149"/>
                    <a:pt x="38" y="196"/>
                    <a:pt x="94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47;p26">
              <a:extLst>
                <a:ext uri="{FF2B5EF4-FFF2-40B4-BE49-F238E27FC236}">
                  <a16:creationId xmlns:a16="http://schemas.microsoft.com/office/drawing/2014/main" id="{06E77B30-E449-9ADC-EE3F-7A4E9236F838}"/>
                </a:ext>
              </a:extLst>
            </p:cNvPr>
            <p:cNvSpPr/>
            <p:nvPr/>
          </p:nvSpPr>
          <p:spPr>
            <a:xfrm>
              <a:off x="7281500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6" y="1"/>
                    <a:pt x="0" y="38"/>
                    <a:pt x="0" y="94"/>
                  </a:cubicBezTo>
                  <a:cubicBezTo>
                    <a:pt x="0" y="149"/>
                    <a:pt x="46" y="196"/>
                    <a:pt x="93" y="196"/>
                  </a:cubicBezTo>
                  <a:cubicBezTo>
                    <a:pt x="148" y="196"/>
                    <a:pt x="195" y="149"/>
                    <a:pt x="195" y="94"/>
                  </a:cubicBezTo>
                  <a:cubicBezTo>
                    <a:pt x="195" y="38"/>
                    <a:pt x="148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48;p26">
              <a:extLst>
                <a:ext uri="{FF2B5EF4-FFF2-40B4-BE49-F238E27FC236}">
                  <a16:creationId xmlns:a16="http://schemas.microsoft.com/office/drawing/2014/main" id="{80EDAB08-F7E8-64EA-6F01-B698A30872BD}"/>
                </a:ext>
              </a:extLst>
            </p:cNvPr>
            <p:cNvSpPr/>
            <p:nvPr/>
          </p:nvSpPr>
          <p:spPr>
            <a:xfrm>
              <a:off x="7290775" y="1980075"/>
              <a:ext cx="4875" cy="4900"/>
            </a:xfrm>
            <a:custGeom>
              <a:avLst/>
              <a:gdLst/>
              <a:ahLst/>
              <a:cxnLst/>
              <a:rect l="l" t="t" r="r" b="b"/>
              <a:pathLst>
                <a:path w="195" h="196" extrusionOk="0">
                  <a:moveTo>
                    <a:pt x="93" y="57"/>
                  </a:moveTo>
                  <a:cubicBezTo>
                    <a:pt x="121" y="57"/>
                    <a:pt x="139" y="75"/>
                    <a:pt x="139" y="94"/>
                  </a:cubicBezTo>
                  <a:cubicBezTo>
                    <a:pt x="139" y="112"/>
                    <a:pt x="121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49;p26">
              <a:extLst>
                <a:ext uri="{FF2B5EF4-FFF2-40B4-BE49-F238E27FC236}">
                  <a16:creationId xmlns:a16="http://schemas.microsoft.com/office/drawing/2014/main" id="{2B5465F7-0A0E-C25D-560F-535126801380}"/>
                </a:ext>
              </a:extLst>
            </p:cNvPr>
            <p:cNvSpPr/>
            <p:nvPr/>
          </p:nvSpPr>
          <p:spPr>
            <a:xfrm>
              <a:off x="7299800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2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150;p26">
              <a:extLst>
                <a:ext uri="{FF2B5EF4-FFF2-40B4-BE49-F238E27FC236}">
                  <a16:creationId xmlns:a16="http://schemas.microsoft.com/office/drawing/2014/main" id="{2A90527B-1521-322D-BA86-C42E6ECEB978}"/>
                </a:ext>
              </a:extLst>
            </p:cNvPr>
            <p:cNvSpPr/>
            <p:nvPr/>
          </p:nvSpPr>
          <p:spPr>
            <a:xfrm>
              <a:off x="7309075" y="1980075"/>
              <a:ext cx="4900" cy="4900"/>
            </a:xfrm>
            <a:custGeom>
              <a:avLst/>
              <a:gdLst/>
              <a:ahLst/>
              <a:cxnLst/>
              <a:rect l="l" t="t" r="r" b="b"/>
              <a:pathLst>
                <a:path w="196" h="196" extrusionOk="0">
                  <a:moveTo>
                    <a:pt x="94" y="57"/>
                  </a:moveTo>
                  <a:cubicBezTo>
                    <a:pt x="122" y="57"/>
                    <a:pt x="131" y="75"/>
                    <a:pt x="131" y="94"/>
                  </a:cubicBezTo>
                  <a:cubicBezTo>
                    <a:pt x="131" y="112"/>
                    <a:pt x="112" y="131"/>
                    <a:pt x="94" y="131"/>
                  </a:cubicBezTo>
                  <a:cubicBezTo>
                    <a:pt x="75" y="131"/>
                    <a:pt x="57" y="112"/>
                    <a:pt x="57" y="94"/>
                  </a:cubicBezTo>
                  <a:cubicBezTo>
                    <a:pt x="57" y="75"/>
                    <a:pt x="75" y="57"/>
                    <a:pt x="94" y="57"/>
                  </a:cubicBezTo>
                  <a:close/>
                  <a:moveTo>
                    <a:pt x="94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4" y="196"/>
                  </a:cubicBezTo>
                  <a:cubicBezTo>
                    <a:pt x="149" y="196"/>
                    <a:pt x="196" y="149"/>
                    <a:pt x="196" y="94"/>
                  </a:cubicBezTo>
                  <a:cubicBezTo>
                    <a:pt x="196" y="38"/>
                    <a:pt x="149" y="1"/>
                    <a:pt x="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151;p26">
              <a:extLst>
                <a:ext uri="{FF2B5EF4-FFF2-40B4-BE49-F238E27FC236}">
                  <a16:creationId xmlns:a16="http://schemas.microsoft.com/office/drawing/2014/main" id="{CA175DBE-0E7A-6B27-6C65-D3856BAB0811}"/>
                </a:ext>
              </a:extLst>
            </p:cNvPr>
            <p:cNvSpPr/>
            <p:nvPr/>
          </p:nvSpPr>
          <p:spPr>
            <a:xfrm>
              <a:off x="7261775" y="1885700"/>
              <a:ext cx="53825" cy="53600"/>
            </a:xfrm>
            <a:custGeom>
              <a:avLst/>
              <a:gdLst/>
              <a:ahLst/>
              <a:cxnLst/>
              <a:rect l="l" t="t" r="r" b="b"/>
              <a:pathLst>
                <a:path w="2153" h="2144" extrusionOk="0">
                  <a:moveTo>
                    <a:pt x="1077" y="0"/>
                  </a:moveTo>
                  <a:cubicBezTo>
                    <a:pt x="483" y="0"/>
                    <a:pt x="1" y="473"/>
                    <a:pt x="1" y="1067"/>
                  </a:cubicBezTo>
                  <a:cubicBezTo>
                    <a:pt x="1" y="1661"/>
                    <a:pt x="483" y="2143"/>
                    <a:pt x="1077" y="2143"/>
                  </a:cubicBezTo>
                  <a:cubicBezTo>
                    <a:pt x="1670" y="2143"/>
                    <a:pt x="2153" y="1661"/>
                    <a:pt x="2153" y="1067"/>
                  </a:cubicBezTo>
                  <a:cubicBezTo>
                    <a:pt x="2153" y="473"/>
                    <a:pt x="1670" y="0"/>
                    <a:pt x="1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52;p26">
              <a:extLst>
                <a:ext uri="{FF2B5EF4-FFF2-40B4-BE49-F238E27FC236}">
                  <a16:creationId xmlns:a16="http://schemas.microsoft.com/office/drawing/2014/main" id="{BDE46BDE-8C6E-0F5C-7738-466981425E61}"/>
                </a:ext>
              </a:extLst>
            </p:cNvPr>
            <p:cNvSpPr/>
            <p:nvPr/>
          </p:nvSpPr>
          <p:spPr>
            <a:xfrm>
              <a:off x="7260375" y="1884075"/>
              <a:ext cx="56625" cy="56850"/>
            </a:xfrm>
            <a:custGeom>
              <a:avLst/>
              <a:gdLst/>
              <a:ahLst/>
              <a:cxnLst/>
              <a:rect l="l" t="t" r="r" b="b"/>
              <a:pathLst>
                <a:path w="2265" h="2274" extrusionOk="0">
                  <a:moveTo>
                    <a:pt x="1133" y="121"/>
                  </a:moveTo>
                  <a:cubicBezTo>
                    <a:pt x="1689" y="121"/>
                    <a:pt x="2144" y="576"/>
                    <a:pt x="2144" y="1132"/>
                  </a:cubicBezTo>
                  <a:cubicBezTo>
                    <a:pt x="2144" y="1698"/>
                    <a:pt x="1689" y="2153"/>
                    <a:pt x="1133" y="2153"/>
                  </a:cubicBezTo>
                  <a:cubicBezTo>
                    <a:pt x="567" y="2153"/>
                    <a:pt x="112" y="1698"/>
                    <a:pt x="112" y="1132"/>
                  </a:cubicBezTo>
                  <a:cubicBezTo>
                    <a:pt x="112" y="576"/>
                    <a:pt x="567" y="121"/>
                    <a:pt x="1133" y="121"/>
                  </a:cubicBezTo>
                  <a:close/>
                  <a:moveTo>
                    <a:pt x="1133" y="0"/>
                  </a:moveTo>
                  <a:cubicBezTo>
                    <a:pt x="502" y="0"/>
                    <a:pt x="1" y="511"/>
                    <a:pt x="1" y="1132"/>
                  </a:cubicBezTo>
                  <a:cubicBezTo>
                    <a:pt x="1" y="1763"/>
                    <a:pt x="502" y="2273"/>
                    <a:pt x="1133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53;p26">
              <a:extLst>
                <a:ext uri="{FF2B5EF4-FFF2-40B4-BE49-F238E27FC236}">
                  <a16:creationId xmlns:a16="http://schemas.microsoft.com/office/drawing/2014/main" id="{A4A87EBE-EBD9-35F2-7ABB-6EC9120F8A7C}"/>
                </a:ext>
              </a:extLst>
            </p:cNvPr>
            <p:cNvSpPr/>
            <p:nvPr/>
          </p:nvSpPr>
          <p:spPr>
            <a:xfrm>
              <a:off x="7276625" y="1914000"/>
              <a:ext cx="23900" cy="12075"/>
            </a:xfrm>
            <a:custGeom>
              <a:avLst/>
              <a:gdLst/>
              <a:ahLst/>
              <a:cxnLst/>
              <a:rect l="l" t="t" r="r" b="b"/>
              <a:pathLst>
                <a:path w="956" h="483" extrusionOk="0">
                  <a:moveTo>
                    <a:pt x="483" y="0"/>
                  </a:moveTo>
                  <a:cubicBezTo>
                    <a:pt x="214" y="0"/>
                    <a:pt x="0" y="213"/>
                    <a:pt x="0" y="482"/>
                  </a:cubicBezTo>
                  <a:lnTo>
                    <a:pt x="956" y="482"/>
                  </a:lnTo>
                  <a:cubicBezTo>
                    <a:pt x="956" y="213"/>
                    <a:pt x="742" y="0"/>
                    <a:pt x="4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54;p26">
              <a:extLst>
                <a:ext uri="{FF2B5EF4-FFF2-40B4-BE49-F238E27FC236}">
                  <a16:creationId xmlns:a16="http://schemas.microsoft.com/office/drawing/2014/main" id="{6DB0D1BC-DCD3-2663-4996-6C17901B6758}"/>
                </a:ext>
              </a:extLst>
            </p:cNvPr>
            <p:cNvSpPr/>
            <p:nvPr/>
          </p:nvSpPr>
          <p:spPr>
            <a:xfrm>
              <a:off x="7275225" y="1912600"/>
              <a:ext cx="26925" cy="14875"/>
            </a:xfrm>
            <a:custGeom>
              <a:avLst/>
              <a:gdLst/>
              <a:ahLst/>
              <a:cxnLst/>
              <a:rect l="l" t="t" r="r" b="b"/>
              <a:pathLst>
                <a:path w="1077" h="595" extrusionOk="0">
                  <a:moveTo>
                    <a:pt x="539" y="121"/>
                  </a:moveTo>
                  <a:cubicBezTo>
                    <a:pt x="743" y="121"/>
                    <a:pt x="919" y="279"/>
                    <a:pt x="947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9" y="121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2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7" y="538"/>
                  </a:cubicBezTo>
                  <a:cubicBezTo>
                    <a:pt x="1077" y="242"/>
                    <a:pt x="835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55;p26">
              <a:extLst>
                <a:ext uri="{FF2B5EF4-FFF2-40B4-BE49-F238E27FC236}">
                  <a16:creationId xmlns:a16="http://schemas.microsoft.com/office/drawing/2014/main" id="{5AC420F6-47F4-44F9-C0B2-1D93E26A9DBB}"/>
                </a:ext>
              </a:extLst>
            </p:cNvPr>
            <p:cNvSpPr/>
            <p:nvPr/>
          </p:nvSpPr>
          <p:spPr>
            <a:xfrm>
              <a:off x="7281950" y="189892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cubicBezTo>
                    <a:pt x="1" y="418"/>
                    <a:pt x="121" y="538"/>
                    <a:pt x="270" y="538"/>
                  </a:cubicBezTo>
                  <a:cubicBezTo>
                    <a:pt x="418" y="538"/>
                    <a:pt x="539" y="418"/>
                    <a:pt x="539" y="269"/>
                  </a:cubicBezTo>
                  <a:cubicBezTo>
                    <a:pt x="539" y="121"/>
                    <a:pt x="418" y="0"/>
                    <a:pt x="2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56;p26">
              <a:extLst>
                <a:ext uri="{FF2B5EF4-FFF2-40B4-BE49-F238E27FC236}">
                  <a16:creationId xmlns:a16="http://schemas.microsoft.com/office/drawing/2014/main" id="{724C20C4-5BAE-F84A-4DC3-5BB95ED75A8F}"/>
                </a:ext>
              </a:extLst>
            </p:cNvPr>
            <p:cNvSpPr/>
            <p:nvPr/>
          </p:nvSpPr>
          <p:spPr>
            <a:xfrm>
              <a:off x="7280550" y="1897525"/>
              <a:ext cx="16500" cy="16500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26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6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6" y="112"/>
                  </a:cubicBezTo>
                  <a:close/>
                  <a:moveTo>
                    <a:pt x="326" y="0"/>
                  </a:moveTo>
                  <a:cubicBezTo>
                    <a:pt x="140" y="0"/>
                    <a:pt x="1" y="140"/>
                    <a:pt x="1" y="325"/>
                  </a:cubicBezTo>
                  <a:cubicBezTo>
                    <a:pt x="1" y="511"/>
                    <a:pt x="140" y="659"/>
                    <a:pt x="326" y="659"/>
                  </a:cubicBezTo>
                  <a:cubicBezTo>
                    <a:pt x="511" y="659"/>
                    <a:pt x="660" y="511"/>
                    <a:pt x="660" y="325"/>
                  </a:cubicBezTo>
                  <a:cubicBezTo>
                    <a:pt x="660" y="140"/>
                    <a:pt x="511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57;p26">
              <a:extLst>
                <a:ext uri="{FF2B5EF4-FFF2-40B4-BE49-F238E27FC236}">
                  <a16:creationId xmlns:a16="http://schemas.microsoft.com/office/drawing/2014/main" id="{7F7E6FE5-E17C-2B6E-5B0C-BE9639ABBC28}"/>
                </a:ext>
              </a:extLst>
            </p:cNvPr>
            <p:cNvSpPr/>
            <p:nvPr/>
          </p:nvSpPr>
          <p:spPr>
            <a:xfrm>
              <a:off x="7268725" y="1995400"/>
              <a:ext cx="39700" cy="12300"/>
            </a:xfrm>
            <a:custGeom>
              <a:avLst/>
              <a:gdLst/>
              <a:ahLst/>
              <a:cxnLst/>
              <a:rect l="l" t="t" r="r" b="b"/>
              <a:pathLst>
                <a:path w="1588" h="492" extrusionOk="0">
                  <a:moveTo>
                    <a:pt x="251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90"/>
                    <a:pt x="112" y="492"/>
                    <a:pt x="251" y="492"/>
                  </a:cubicBezTo>
                  <a:lnTo>
                    <a:pt x="1346" y="492"/>
                  </a:lnTo>
                  <a:cubicBezTo>
                    <a:pt x="1476" y="492"/>
                    <a:pt x="1587" y="390"/>
                    <a:pt x="1587" y="251"/>
                  </a:cubicBezTo>
                  <a:cubicBezTo>
                    <a:pt x="1587" y="111"/>
                    <a:pt x="1476" y="0"/>
                    <a:pt x="13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58;p26">
              <a:extLst>
                <a:ext uri="{FF2B5EF4-FFF2-40B4-BE49-F238E27FC236}">
                  <a16:creationId xmlns:a16="http://schemas.microsoft.com/office/drawing/2014/main" id="{D633AE2C-0BA0-9FCB-CA71-09DBD5631345}"/>
                </a:ext>
              </a:extLst>
            </p:cNvPr>
            <p:cNvSpPr/>
            <p:nvPr/>
          </p:nvSpPr>
          <p:spPr>
            <a:xfrm>
              <a:off x="7267350" y="1994000"/>
              <a:ext cx="42450" cy="15325"/>
            </a:xfrm>
            <a:custGeom>
              <a:avLst/>
              <a:gdLst/>
              <a:ahLst/>
              <a:cxnLst/>
              <a:rect l="l" t="t" r="r" b="b"/>
              <a:pathLst>
                <a:path w="1698" h="613" extrusionOk="0">
                  <a:moveTo>
                    <a:pt x="1401" y="121"/>
                  </a:moveTo>
                  <a:cubicBezTo>
                    <a:pt x="1503" y="121"/>
                    <a:pt x="1586" y="205"/>
                    <a:pt x="1586" y="307"/>
                  </a:cubicBezTo>
                  <a:cubicBezTo>
                    <a:pt x="1586" y="409"/>
                    <a:pt x="1503" y="492"/>
                    <a:pt x="1401" y="492"/>
                  </a:cubicBezTo>
                  <a:lnTo>
                    <a:pt x="306" y="492"/>
                  </a:lnTo>
                  <a:cubicBezTo>
                    <a:pt x="204" y="492"/>
                    <a:pt x="112" y="409"/>
                    <a:pt x="112" y="307"/>
                  </a:cubicBezTo>
                  <a:cubicBezTo>
                    <a:pt x="112" y="205"/>
                    <a:pt x="195" y="121"/>
                    <a:pt x="306" y="121"/>
                  </a:cubicBezTo>
                  <a:close/>
                  <a:moveTo>
                    <a:pt x="306" y="0"/>
                  </a:moveTo>
                  <a:cubicBezTo>
                    <a:pt x="139" y="0"/>
                    <a:pt x="0" y="140"/>
                    <a:pt x="0" y="307"/>
                  </a:cubicBezTo>
                  <a:cubicBezTo>
                    <a:pt x="0" y="474"/>
                    <a:pt x="130" y="613"/>
                    <a:pt x="306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59;p26">
              <a:extLst>
                <a:ext uri="{FF2B5EF4-FFF2-40B4-BE49-F238E27FC236}">
                  <a16:creationId xmlns:a16="http://schemas.microsoft.com/office/drawing/2014/main" id="{FDF6AA6C-5BD5-53D3-77E9-C77EB92E2246}"/>
                </a:ext>
              </a:extLst>
            </p:cNvPr>
            <p:cNvSpPr/>
            <p:nvPr/>
          </p:nvSpPr>
          <p:spPr>
            <a:xfrm>
              <a:off x="7284275" y="2327500"/>
              <a:ext cx="305000" cy="222425"/>
            </a:xfrm>
            <a:custGeom>
              <a:avLst/>
              <a:gdLst/>
              <a:ahLst/>
              <a:cxnLst/>
              <a:rect l="l" t="t" r="r" b="b"/>
              <a:pathLst>
                <a:path w="12200" h="8897" extrusionOk="0">
                  <a:moveTo>
                    <a:pt x="232" y="0"/>
                  </a:moveTo>
                  <a:cubicBezTo>
                    <a:pt x="102" y="0"/>
                    <a:pt x="0" y="102"/>
                    <a:pt x="0" y="223"/>
                  </a:cubicBezTo>
                  <a:lnTo>
                    <a:pt x="0" y="8674"/>
                  </a:lnTo>
                  <a:cubicBezTo>
                    <a:pt x="0" y="8795"/>
                    <a:pt x="102" y="8897"/>
                    <a:pt x="232" y="8897"/>
                  </a:cubicBezTo>
                  <a:lnTo>
                    <a:pt x="11977" y="8897"/>
                  </a:lnTo>
                  <a:cubicBezTo>
                    <a:pt x="12097" y="8897"/>
                    <a:pt x="12199" y="8795"/>
                    <a:pt x="12199" y="8674"/>
                  </a:cubicBezTo>
                  <a:lnTo>
                    <a:pt x="12199" y="223"/>
                  </a:lnTo>
                  <a:cubicBezTo>
                    <a:pt x="12199" y="102"/>
                    <a:pt x="12097" y="0"/>
                    <a:pt x="11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60;p26">
              <a:extLst>
                <a:ext uri="{FF2B5EF4-FFF2-40B4-BE49-F238E27FC236}">
                  <a16:creationId xmlns:a16="http://schemas.microsoft.com/office/drawing/2014/main" id="{56C23BEC-6510-E281-800C-D4B8A20CB1B1}"/>
                </a:ext>
              </a:extLst>
            </p:cNvPr>
            <p:cNvSpPr/>
            <p:nvPr/>
          </p:nvSpPr>
          <p:spPr>
            <a:xfrm>
              <a:off x="7301425" y="2310575"/>
              <a:ext cx="305000" cy="37575"/>
            </a:xfrm>
            <a:custGeom>
              <a:avLst/>
              <a:gdLst/>
              <a:ahLst/>
              <a:cxnLst/>
              <a:rect l="l" t="t" r="r" b="b"/>
              <a:pathLst>
                <a:path w="12200" h="1503" extrusionOk="0">
                  <a:moveTo>
                    <a:pt x="270" y="0"/>
                  </a:moveTo>
                  <a:cubicBezTo>
                    <a:pt x="121" y="0"/>
                    <a:pt x="1" y="121"/>
                    <a:pt x="1" y="269"/>
                  </a:cubicBezTo>
                  <a:lnTo>
                    <a:pt x="1" y="1503"/>
                  </a:lnTo>
                  <a:lnTo>
                    <a:pt x="12200" y="1503"/>
                  </a:lnTo>
                  <a:lnTo>
                    <a:pt x="12200" y="353"/>
                  </a:lnTo>
                  <a:cubicBezTo>
                    <a:pt x="12200" y="158"/>
                    <a:pt x="12042" y="0"/>
                    <a:pt x="1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61;p26">
              <a:extLst>
                <a:ext uri="{FF2B5EF4-FFF2-40B4-BE49-F238E27FC236}">
                  <a16:creationId xmlns:a16="http://schemas.microsoft.com/office/drawing/2014/main" id="{E804B430-6ED1-4382-DE99-797CAC767308}"/>
                </a:ext>
              </a:extLst>
            </p:cNvPr>
            <p:cNvSpPr/>
            <p:nvPr/>
          </p:nvSpPr>
          <p:spPr>
            <a:xfrm>
              <a:off x="7299800" y="2309175"/>
              <a:ext cx="308025" cy="40375"/>
            </a:xfrm>
            <a:custGeom>
              <a:avLst/>
              <a:gdLst/>
              <a:ahLst/>
              <a:cxnLst/>
              <a:rect l="l" t="t" r="r" b="b"/>
              <a:pathLst>
                <a:path w="12321" h="1615" extrusionOk="0">
                  <a:moveTo>
                    <a:pt x="11912" y="112"/>
                  </a:moveTo>
                  <a:cubicBezTo>
                    <a:pt x="12070" y="112"/>
                    <a:pt x="12209" y="251"/>
                    <a:pt x="12209" y="409"/>
                  </a:cubicBezTo>
                  <a:lnTo>
                    <a:pt x="12209" y="1494"/>
                  </a:lnTo>
                  <a:lnTo>
                    <a:pt x="122" y="1494"/>
                  </a:lnTo>
                  <a:lnTo>
                    <a:pt x="122" y="325"/>
                  </a:lnTo>
                  <a:cubicBezTo>
                    <a:pt x="122" y="214"/>
                    <a:pt x="214" y="112"/>
                    <a:pt x="335" y="112"/>
                  </a:cubicBezTo>
                  <a:close/>
                  <a:moveTo>
                    <a:pt x="335" y="0"/>
                  </a:moveTo>
                  <a:cubicBezTo>
                    <a:pt x="149" y="0"/>
                    <a:pt x="1" y="149"/>
                    <a:pt x="1" y="325"/>
                  </a:cubicBezTo>
                  <a:lnTo>
                    <a:pt x="1" y="1615"/>
                  </a:lnTo>
                  <a:lnTo>
                    <a:pt x="12320" y="1615"/>
                  </a:lnTo>
                  <a:lnTo>
                    <a:pt x="12320" y="409"/>
                  </a:lnTo>
                  <a:cubicBezTo>
                    <a:pt x="12320" y="186"/>
                    <a:pt x="12135" y="0"/>
                    <a:pt x="1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62;p26">
              <a:extLst>
                <a:ext uri="{FF2B5EF4-FFF2-40B4-BE49-F238E27FC236}">
                  <a16:creationId xmlns:a16="http://schemas.microsoft.com/office/drawing/2014/main" id="{8792ABF8-D44B-4FC7-3B38-B9BA3FD5AFEF}"/>
                </a:ext>
              </a:extLst>
            </p:cNvPr>
            <p:cNvSpPr/>
            <p:nvPr/>
          </p:nvSpPr>
          <p:spPr>
            <a:xfrm>
              <a:off x="75537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1" y="112"/>
                    <a:pt x="465" y="195"/>
                    <a:pt x="465" y="288"/>
                  </a:cubicBezTo>
                  <a:cubicBezTo>
                    <a:pt x="465" y="381"/>
                    <a:pt x="391" y="464"/>
                    <a:pt x="298" y="464"/>
                  </a:cubicBezTo>
                  <a:cubicBezTo>
                    <a:pt x="196" y="464"/>
                    <a:pt x="122" y="381"/>
                    <a:pt x="122" y="288"/>
                  </a:cubicBezTo>
                  <a:cubicBezTo>
                    <a:pt x="122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63;p26">
              <a:extLst>
                <a:ext uri="{FF2B5EF4-FFF2-40B4-BE49-F238E27FC236}">
                  <a16:creationId xmlns:a16="http://schemas.microsoft.com/office/drawing/2014/main" id="{0884D5CD-E9D2-63CE-AECF-BC86257F35FE}"/>
                </a:ext>
              </a:extLst>
            </p:cNvPr>
            <p:cNvSpPr/>
            <p:nvPr/>
          </p:nvSpPr>
          <p:spPr>
            <a:xfrm>
              <a:off x="7576250" y="2321700"/>
              <a:ext cx="14650" cy="14400"/>
            </a:xfrm>
            <a:custGeom>
              <a:avLst/>
              <a:gdLst/>
              <a:ahLst/>
              <a:cxnLst/>
              <a:rect l="l" t="t" r="r" b="b"/>
              <a:pathLst>
                <a:path w="586" h="576" extrusionOk="0">
                  <a:moveTo>
                    <a:pt x="298" y="112"/>
                  </a:moveTo>
                  <a:cubicBezTo>
                    <a:pt x="390" y="112"/>
                    <a:pt x="465" y="195"/>
                    <a:pt x="465" y="288"/>
                  </a:cubicBezTo>
                  <a:cubicBezTo>
                    <a:pt x="465" y="381"/>
                    <a:pt x="390" y="464"/>
                    <a:pt x="298" y="464"/>
                  </a:cubicBezTo>
                  <a:cubicBezTo>
                    <a:pt x="196" y="464"/>
                    <a:pt x="121" y="381"/>
                    <a:pt x="121" y="288"/>
                  </a:cubicBezTo>
                  <a:cubicBezTo>
                    <a:pt x="121" y="195"/>
                    <a:pt x="196" y="112"/>
                    <a:pt x="298" y="112"/>
                  </a:cubicBezTo>
                  <a:close/>
                  <a:moveTo>
                    <a:pt x="298" y="0"/>
                  </a:moveTo>
                  <a:cubicBezTo>
                    <a:pt x="131" y="0"/>
                    <a:pt x="1" y="130"/>
                    <a:pt x="1" y="288"/>
                  </a:cubicBezTo>
                  <a:cubicBezTo>
                    <a:pt x="1" y="446"/>
                    <a:pt x="131" y="576"/>
                    <a:pt x="298" y="576"/>
                  </a:cubicBezTo>
                  <a:cubicBezTo>
                    <a:pt x="455" y="576"/>
                    <a:pt x="585" y="446"/>
                    <a:pt x="585" y="288"/>
                  </a:cubicBezTo>
                  <a:cubicBezTo>
                    <a:pt x="585" y="130"/>
                    <a:pt x="455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64;p26">
              <a:extLst>
                <a:ext uri="{FF2B5EF4-FFF2-40B4-BE49-F238E27FC236}">
                  <a16:creationId xmlns:a16="http://schemas.microsoft.com/office/drawing/2014/main" id="{A16BBE0F-B2C7-FAF1-8178-FACEF86067C8}"/>
                </a:ext>
              </a:extLst>
            </p:cNvPr>
            <p:cNvSpPr/>
            <p:nvPr/>
          </p:nvSpPr>
          <p:spPr>
            <a:xfrm>
              <a:off x="7531500" y="2321700"/>
              <a:ext cx="14400" cy="14400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2"/>
                  </a:moveTo>
                  <a:cubicBezTo>
                    <a:pt x="381" y="112"/>
                    <a:pt x="464" y="195"/>
                    <a:pt x="464" y="288"/>
                  </a:cubicBezTo>
                  <a:cubicBezTo>
                    <a:pt x="464" y="381"/>
                    <a:pt x="381" y="464"/>
                    <a:pt x="288" y="464"/>
                  </a:cubicBezTo>
                  <a:cubicBezTo>
                    <a:pt x="195" y="464"/>
                    <a:pt x="121" y="381"/>
                    <a:pt x="121" y="288"/>
                  </a:cubicBezTo>
                  <a:cubicBezTo>
                    <a:pt x="121" y="195"/>
                    <a:pt x="195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46"/>
                    <a:pt x="130" y="576"/>
                    <a:pt x="288" y="576"/>
                  </a:cubicBezTo>
                  <a:cubicBezTo>
                    <a:pt x="446" y="576"/>
                    <a:pt x="575" y="446"/>
                    <a:pt x="575" y="288"/>
                  </a:cubicBezTo>
                  <a:cubicBezTo>
                    <a:pt x="575" y="130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5;p26">
              <a:extLst>
                <a:ext uri="{FF2B5EF4-FFF2-40B4-BE49-F238E27FC236}">
                  <a16:creationId xmlns:a16="http://schemas.microsoft.com/office/drawing/2014/main" id="{FE6FCE68-8C3B-D8AD-425D-C944784EE217}"/>
                </a:ext>
              </a:extLst>
            </p:cNvPr>
            <p:cNvSpPr/>
            <p:nvPr/>
          </p:nvSpPr>
          <p:spPr>
            <a:xfrm>
              <a:off x="7301200" y="2348125"/>
              <a:ext cx="305000" cy="183475"/>
            </a:xfrm>
            <a:custGeom>
              <a:avLst/>
              <a:gdLst/>
              <a:ahLst/>
              <a:cxnLst/>
              <a:rect l="l" t="t" r="r" b="b"/>
              <a:pathLst>
                <a:path w="12200" h="7339" extrusionOk="0">
                  <a:moveTo>
                    <a:pt x="38" y="1"/>
                  </a:moveTo>
                  <a:cubicBezTo>
                    <a:pt x="19" y="1"/>
                    <a:pt x="1" y="19"/>
                    <a:pt x="1" y="38"/>
                  </a:cubicBezTo>
                  <a:lnTo>
                    <a:pt x="1" y="7302"/>
                  </a:lnTo>
                  <a:cubicBezTo>
                    <a:pt x="1" y="7320"/>
                    <a:pt x="19" y="7339"/>
                    <a:pt x="38" y="7339"/>
                  </a:cubicBezTo>
                  <a:lnTo>
                    <a:pt x="12162" y="7339"/>
                  </a:lnTo>
                  <a:cubicBezTo>
                    <a:pt x="12181" y="7339"/>
                    <a:pt x="12199" y="7320"/>
                    <a:pt x="12199" y="7302"/>
                  </a:cubicBezTo>
                  <a:lnTo>
                    <a:pt x="12199" y="38"/>
                  </a:lnTo>
                  <a:cubicBezTo>
                    <a:pt x="12199" y="19"/>
                    <a:pt x="12181" y="1"/>
                    <a:pt x="12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6;p26">
              <a:extLst>
                <a:ext uri="{FF2B5EF4-FFF2-40B4-BE49-F238E27FC236}">
                  <a16:creationId xmlns:a16="http://schemas.microsoft.com/office/drawing/2014/main" id="{256E1703-CBD7-D63D-3643-9537F7DFC191}"/>
                </a:ext>
              </a:extLst>
            </p:cNvPr>
            <p:cNvSpPr/>
            <p:nvPr/>
          </p:nvSpPr>
          <p:spPr>
            <a:xfrm>
              <a:off x="7299800" y="2346750"/>
              <a:ext cx="308025" cy="186250"/>
            </a:xfrm>
            <a:custGeom>
              <a:avLst/>
              <a:gdLst/>
              <a:ahLst/>
              <a:cxnLst/>
              <a:rect l="l" t="t" r="r" b="b"/>
              <a:pathLst>
                <a:path w="12321" h="7450" extrusionOk="0">
                  <a:moveTo>
                    <a:pt x="12200" y="112"/>
                  </a:moveTo>
                  <a:lnTo>
                    <a:pt x="12200" y="7338"/>
                  </a:lnTo>
                  <a:lnTo>
                    <a:pt x="112" y="7338"/>
                  </a:lnTo>
                  <a:lnTo>
                    <a:pt x="112" y="112"/>
                  </a:lnTo>
                  <a:close/>
                  <a:moveTo>
                    <a:pt x="94" y="0"/>
                  </a:moveTo>
                  <a:cubicBezTo>
                    <a:pt x="47" y="0"/>
                    <a:pt x="1" y="37"/>
                    <a:pt x="1" y="93"/>
                  </a:cubicBezTo>
                  <a:lnTo>
                    <a:pt x="1" y="7357"/>
                  </a:lnTo>
                  <a:cubicBezTo>
                    <a:pt x="1" y="7412"/>
                    <a:pt x="47" y="7449"/>
                    <a:pt x="94" y="7449"/>
                  </a:cubicBezTo>
                  <a:lnTo>
                    <a:pt x="12218" y="7449"/>
                  </a:lnTo>
                  <a:cubicBezTo>
                    <a:pt x="12274" y="7449"/>
                    <a:pt x="12320" y="7412"/>
                    <a:pt x="12320" y="7357"/>
                  </a:cubicBezTo>
                  <a:lnTo>
                    <a:pt x="12320" y="93"/>
                  </a:lnTo>
                  <a:cubicBezTo>
                    <a:pt x="12320" y="37"/>
                    <a:pt x="12274" y="0"/>
                    <a:pt x="12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7;p26">
              <a:extLst>
                <a:ext uri="{FF2B5EF4-FFF2-40B4-BE49-F238E27FC236}">
                  <a16:creationId xmlns:a16="http://schemas.microsoft.com/office/drawing/2014/main" id="{1861E04D-71A1-673D-CEA9-F7B28EF541FA}"/>
                </a:ext>
              </a:extLst>
            </p:cNvPr>
            <p:cNvSpPr/>
            <p:nvPr/>
          </p:nvSpPr>
          <p:spPr>
            <a:xfrm>
              <a:off x="7510150" y="2385250"/>
              <a:ext cx="67525" cy="103925"/>
            </a:xfrm>
            <a:custGeom>
              <a:avLst/>
              <a:gdLst/>
              <a:ahLst/>
              <a:cxnLst/>
              <a:rect l="l" t="t" r="r" b="b"/>
              <a:pathLst>
                <a:path w="2701" h="4157" extrusionOk="0">
                  <a:moveTo>
                    <a:pt x="19" y="0"/>
                  </a:moveTo>
                  <a:cubicBezTo>
                    <a:pt x="10" y="0"/>
                    <a:pt x="1" y="9"/>
                    <a:pt x="1" y="19"/>
                  </a:cubicBezTo>
                  <a:lnTo>
                    <a:pt x="1" y="4138"/>
                  </a:lnTo>
                  <a:cubicBezTo>
                    <a:pt x="1" y="4147"/>
                    <a:pt x="10" y="4156"/>
                    <a:pt x="19" y="4156"/>
                  </a:cubicBezTo>
                  <a:lnTo>
                    <a:pt x="2682" y="4156"/>
                  </a:lnTo>
                  <a:cubicBezTo>
                    <a:pt x="2691" y="4156"/>
                    <a:pt x="2700" y="4147"/>
                    <a:pt x="2700" y="4138"/>
                  </a:cubicBezTo>
                  <a:lnTo>
                    <a:pt x="2700" y="19"/>
                  </a:lnTo>
                  <a:cubicBezTo>
                    <a:pt x="2700" y="0"/>
                    <a:pt x="2691" y="0"/>
                    <a:pt x="2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8;p26">
              <a:extLst>
                <a:ext uri="{FF2B5EF4-FFF2-40B4-BE49-F238E27FC236}">
                  <a16:creationId xmlns:a16="http://schemas.microsoft.com/office/drawing/2014/main" id="{27A3AE58-49AC-34B7-1F07-6386D947DEFD}"/>
                </a:ext>
              </a:extLst>
            </p:cNvPr>
            <p:cNvSpPr/>
            <p:nvPr/>
          </p:nvSpPr>
          <p:spPr>
            <a:xfrm>
              <a:off x="7508775" y="2383625"/>
              <a:ext cx="70300" cy="107175"/>
            </a:xfrm>
            <a:custGeom>
              <a:avLst/>
              <a:gdLst/>
              <a:ahLst/>
              <a:cxnLst/>
              <a:rect l="l" t="t" r="r" b="b"/>
              <a:pathLst>
                <a:path w="2812" h="4287" extrusionOk="0">
                  <a:moveTo>
                    <a:pt x="2700" y="121"/>
                  </a:moveTo>
                  <a:lnTo>
                    <a:pt x="2700" y="4165"/>
                  </a:lnTo>
                  <a:lnTo>
                    <a:pt x="112" y="4165"/>
                  </a:lnTo>
                  <a:lnTo>
                    <a:pt x="112" y="121"/>
                  </a:lnTo>
                  <a:close/>
                  <a:moveTo>
                    <a:pt x="74" y="0"/>
                  </a:moveTo>
                  <a:cubicBezTo>
                    <a:pt x="37" y="0"/>
                    <a:pt x="0" y="37"/>
                    <a:pt x="0" y="84"/>
                  </a:cubicBezTo>
                  <a:lnTo>
                    <a:pt x="0" y="4203"/>
                  </a:lnTo>
                  <a:cubicBezTo>
                    <a:pt x="0" y="4249"/>
                    <a:pt x="37" y="4286"/>
                    <a:pt x="74" y="4286"/>
                  </a:cubicBezTo>
                  <a:lnTo>
                    <a:pt x="2737" y="4286"/>
                  </a:lnTo>
                  <a:cubicBezTo>
                    <a:pt x="2774" y="4286"/>
                    <a:pt x="2811" y="4249"/>
                    <a:pt x="2811" y="4203"/>
                  </a:cubicBezTo>
                  <a:lnTo>
                    <a:pt x="2811" y="84"/>
                  </a:lnTo>
                  <a:cubicBezTo>
                    <a:pt x="2811" y="37"/>
                    <a:pt x="2774" y="0"/>
                    <a:pt x="27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9;p26">
              <a:extLst>
                <a:ext uri="{FF2B5EF4-FFF2-40B4-BE49-F238E27FC236}">
                  <a16:creationId xmlns:a16="http://schemas.microsoft.com/office/drawing/2014/main" id="{BE8626EE-4B98-9435-BDBD-A35D15EDBC74}"/>
                </a:ext>
              </a:extLst>
            </p:cNvPr>
            <p:cNvSpPr/>
            <p:nvPr/>
          </p:nvSpPr>
          <p:spPr>
            <a:xfrm>
              <a:off x="7511775" y="2387100"/>
              <a:ext cx="65200" cy="100900"/>
            </a:xfrm>
            <a:custGeom>
              <a:avLst/>
              <a:gdLst/>
              <a:ahLst/>
              <a:cxnLst/>
              <a:rect l="l" t="t" r="r" b="b"/>
              <a:pathLst>
                <a:path w="2608" h="4036" extrusionOk="0">
                  <a:moveTo>
                    <a:pt x="1" y="0"/>
                  </a:moveTo>
                  <a:lnTo>
                    <a:pt x="2608" y="403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70;p26">
              <a:extLst>
                <a:ext uri="{FF2B5EF4-FFF2-40B4-BE49-F238E27FC236}">
                  <a16:creationId xmlns:a16="http://schemas.microsoft.com/office/drawing/2014/main" id="{85512184-2F55-C1DC-763D-946F9DF42345}"/>
                </a:ext>
              </a:extLst>
            </p:cNvPr>
            <p:cNvSpPr/>
            <p:nvPr/>
          </p:nvSpPr>
          <p:spPr>
            <a:xfrm>
              <a:off x="7510150" y="2385700"/>
              <a:ext cx="68450" cy="103700"/>
            </a:xfrm>
            <a:custGeom>
              <a:avLst/>
              <a:gdLst/>
              <a:ahLst/>
              <a:cxnLst/>
              <a:rect l="l" t="t" r="r" b="b"/>
              <a:pathLst>
                <a:path w="2738" h="4148" extrusionOk="0">
                  <a:moveTo>
                    <a:pt x="70" y="0"/>
                  </a:moveTo>
                  <a:cubicBezTo>
                    <a:pt x="59" y="0"/>
                    <a:pt x="48" y="3"/>
                    <a:pt x="38" y="10"/>
                  </a:cubicBezTo>
                  <a:cubicBezTo>
                    <a:pt x="10" y="29"/>
                    <a:pt x="1" y="66"/>
                    <a:pt x="19" y="93"/>
                  </a:cubicBezTo>
                  <a:lnTo>
                    <a:pt x="2626" y="4120"/>
                  </a:lnTo>
                  <a:cubicBezTo>
                    <a:pt x="2635" y="4138"/>
                    <a:pt x="2654" y="4147"/>
                    <a:pt x="2673" y="4147"/>
                  </a:cubicBezTo>
                  <a:cubicBezTo>
                    <a:pt x="2682" y="4147"/>
                    <a:pt x="2691" y="4147"/>
                    <a:pt x="2700" y="4138"/>
                  </a:cubicBezTo>
                  <a:cubicBezTo>
                    <a:pt x="2728" y="4120"/>
                    <a:pt x="2738" y="4082"/>
                    <a:pt x="2719" y="4055"/>
                  </a:cubicBezTo>
                  <a:lnTo>
                    <a:pt x="121" y="29"/>
                  </a:lnTo>
                  <a:cubicBezTo>
                    <a:pt x="109" y="11"/>
                    <a:pt x="90" y="0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71;p26">
              <a:extLst>
                <a:ext uri="{FF2B5EF4-FFF2-40B4-BE49-F238E27FC236}">
                  <a16:creationId xmlns:a16="http://schemas.microsoft.com/office/drawing/2014/main" id="{014E4EC0-AEA8-AA04-9FDB-4F1AF834DC3D}"/>
                </a:ext>
              </a:extLst>
            </p:cNvPr>
            <p:cNvSpPr/>
            <p:nvPr/>
          </p:nvSpPr>
          <p:spPr>
            <a:xfrm>
              <a:off x="7510625" y="2386875"/>
              <a:ext cx="64950" cy="102300"/>
            </a:xfrm>
            <a:custGeom>
              <a:avLst/>
              <a:gdLst/>
              <a:ahLst/>
              <a:cxnLst/>
              <a:rect l="l" t="t" r="r" b="b"/>
              <a:pathLst>
                <a:path w="2598" h="4092" extrusionOk="0">
                  <a:moveTo>
                    <a:pt x="2598" y="0"/>
                  </a:moveTo>
                  <a:lnTo>
                    <a:pt x="0" y="4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72;p26">
              <a:extLst>
                <a:ext uri="{FF2B5EF4-FFF2-40B4-BE49-F238E27FC236}">
                  <a16:creationId xmlns:a16="http://schemas.microsoft.com/office/drawing/2014/main" id="{AA1D5F50-47DF-CECD-0CAD-758968F925C6}"/>
                </a:ext>
              </a:extLst>
            </p:cNvPr>
            <p:cNvSpPr/>
            <p:nvPr/>
          </p:nvSpPr>
          <p:spPr>
            <a:xfrm>
              <a:off x="7509000" y="2385325"/>
              <a:ext cx="68200" cy="105475"/>
            </a:xfrm>
            <a:custGeom>
              <a:avLst/>
              <a:gdLst/>
              <a:ahLst/>
              <a:cxnLst/>
              <a:rect l="l" t="t" r="r" b="b"/>
              <a:pathLst>
                <a:path w="2728" h="4219" extrusionOk="0">
                  <a:moveTo>
                    <a:pt x="2667" y="1"/>
                  </a:moveTo>
                  <a:cubicBezTo>
                    <a:pt x="2648" y="1"/>
                    <a:pt x="2628" y="7"/>
                    <a:pt x="2617" y="25"/>
                  </a:cubicBezTo>
                  <a:lnTo>
                    <a:pt x="19" y="4125"/>
                  </a:lnTo>
                  <a:cubicBezTo>
                    <a:pt x="0" y="4153"/>
                    <a:pt x="10" y="4190"/>
                    <a:pt x="38" y="4209"/>
                  </a:cubicBezTo>
                  <a:cubicBezTo>
                    <a:pt x="47" y="4209"/>
                    <a:pt x="56" y="4218"/>
                    <a:pt x="65" y="4218"/>
                  </a:cubicBezTo>
                  <a:cubicBezTo>
                    <a:pt x="84" y="4218"/>
                    <a:pt x="103" y="4209"/>
                    <a:pt x="121" y="4190"/>
                  </a:cubicBezTo>
                  <a:lnTo>
                    <a:pt x="2719" y="90"/>
                  </a:lnTo>
                  <a:cubicBezTo>
                    <a:pt x="2728" y="62"/>
                    <a:pt x="2728" y="25"/>
                    <a:pt x="2700" y="6"/>
                  </a:cubicBezTo>
                  <a:cubicBezTo>
                    <a:pt x="2690" y="3"/>
                    <a:pt x="2678" y="1"/>
                    <a:pt x="2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73;p26">
              <a:extLst>
                <a:ext uri="{FF2B5EF4-FFF2-40B4-BE49-F238E27FC236}">
                  <a16:creationId xmlns:a16="http://schemas.microsoft.com/office/drawing/2014/main" id="{FA97202F-F871-DF99-02C6-3F95DB8CC01B}"/>
                </a:ext>
              </a:extLst>
            </p:cNvPr>
            <p:cNvSpPr/>
            <p:nvPr/>
          </p:nvSpPr>
          <p:spPr>
            <a:xfrm>
              <a:off x="7340175" y="2391050"/>
              <a:ext cx="143350" cy="3025"/>
            </a:xfrm>
            <a:custGeom>
              <a:avLst/>
              <a:gdLst/>
              <a:ahLst/>
              <a:cxnLst/>
              <a:rect l="l" t="t" r="r" b="b"/>
              <a:pathLst>
                <a:path w="5734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5677" y="121"/>
                  </a:lnTo>
                  <a:cubicBezTo>
                    <a:pt x="5705" y="121"/>
                    <a:pt x="5733" y="93"/>
                    <a:pt x="5733" y="65"/>
                  </a:cubicBezTo>
                  <a:cubicBezTo>
                    <a:pt x="5733" y="28"/>
                    <a:pt x="5705" y="0"/>
                    <a:pt x="5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74;p26">
              <a:extLst>
                <a:ext uri="{FF2B5EF4-FFF2-40B4-BE49-F238E27FC236}">
                  <a16:creationId xmlns:a16="http://schemas.microsoft.com/office/drawing/2014/main" id="{4C9C03EC-6F13-3BD2-B3BB-1842C232F6FA}"/>
                </a:ext>
              </a:extLst>
            </p:cNvPr>
            <p:cNvSpPr/>
            <p:nvPr/>
          </p:nvSpPr>
          <p:spPr>
            <a:xfrm>
              <a:off x="7340175" y="2412375"/>
              <a:ext cx="52200" cy="3050"/>
            </a:xfrm>
            <a:custGeom>
              <a:avLst/>
              <a:gdLst/>
              <a:ahLst/>
              <a:cxnLst/>
              <a:rect l="l" t="t" r="r" b="b"/>
              <a:pathLst>
                <a:path w="2088" h="12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32" y="121"/>
                  </a:lnTo>
                  <a:cubicBezTo>
                    <a:pt x="2069" y="121"/>
                    <a:pt x="2087" y="93"/>
                    <a:pt x="2087" y="56"/>
                  </a:cubicBezTo>
                  <a:cubicBezTo>
                    <a:pt x="2087" y="28"/>
                    <a:pt x="2069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75;p26">
              <a:extLst>
                <a:ext uri="{FF2B5EF4-FFF2-40B4-BE49-F238E27FC236}">
                  <a16:creationId xmlns:a16="http://schemas.microsoft.com/office/drawing/2014/main" id="{094D71DE-19CC-9C4C-B753-EC8ECE23F9C8}"/>
                </a:ext>
              </a:extLst>
            </p:cNvPr>
            <p:cNvSpPr/>
            <p:nvPr/>
          </p:nvSpPr>
          <p:spPr>
            <a:xfrm>
              <a:off x="7409750" y="2412375"/>
              <a:ext cx="62875" cy="3050"/>
            </a:xfrm>
            <a:custGeom>
              <a:avLst/>
              <a:gdLst/>
              <a:ahLst/>
              <a:cxnLst/>
              <a:rect l="l" t="t" r="r" b="b"/>
              <a:pathLst>
                <a:path w="2515" h="122" extrusionOk="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458" y="121"/>
                  </a:lnTo>
                  <a:cubicBezTo>
                    <a:pt x="2486" y="121"/>
                    <a:pt x="2514" y="93"/>
                    <a:pt x="2514" y="56"/>
                  </a:cubicBezTo>
                  <a:cubicBezTo>
                    <a:pt x="2514" y="28"/>
                    <a:pt x="2486" y="1"/>
                    <a:pt x="24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76;p26">
              <a:extLst>
                <a:ext uri="{FF2B5EF4-FFF2-40B4-BE49-F238E27FC236}">
                  <a16:creationId xmlns:a16="http://schemas.microsoft.com/office/drawing/2014/main" id="{CA491171-F51D-FE20-A95A-568AD30DBEBB}"/>
                </a:ext>
              </a:extLst>
            </p:cNvPr>
            <p:cNvSpPr/>
            <p:nvPr/>
          </p:nvSpPr>
          <p:spPr>
            <a:xfrm>
              <a:off x="7340175" y="2477075"/>
              <a:ext cx="93025" cy="2825"/>
            </a:xfrm>
            <a:custGeom>
              <a:avLst/>
              <a:gdLst/>
              <a:ahLst/>
              <a:cxnLst/>
              <a:rect l="l" t="t" r="r" b="b"/>
              <a:pathLst>
                <a:path w="3721" h="113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655" y="112"/>
                  </a:lnTo>
                  <a:cubicBezTo>
                    <a:pt x="3692" y="112"/>
                    <a:pt x="3720" y="93"/>
                    <a:pt x="3720" y="56"/>
                  </a:cubicBezTo>
                  <a:cubicBezTo>
                    <a:pt x="3720" y="29"/>
                    <a:pt x="3692" y="1"/>
                    <a:pt x="3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77;p26">
              <a:extLst>
                <a:ext uri="{FF2B5EF4-FFF2-40B4-BE49-F238E27FC236}">
                  <a16:creationId xmlns:a16="http://schemas.microsoft.com/office/drawing/2014/main" id="{F3497B4F-2909-DC26-B05E-5F20C64FEA3C}"/>
                </a:ext>
              </a:extLst>
            </p:cNvPr>
            <p:cNvSpPr/>
            <p:nvPr/>
          </p:nvSpPr>
          <p:spPr>
            <a:xfrm>
              <a:off x="7340175" y="2434875"/>
              <a:ext cx="144500" cy="2800"/>
            </a:xfrm>
            <a:custGeom>
              <a:avLst/>
              <a:gdLst/>
              <a:ahLst/>
              <a:cxnLst/>
              <a:rect l="l" t="t" r="r" b="b"/>
              <a:pathLst>
                <a:path w="5780" h="112" extrusionOk="0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5724" y="112"/>
                  </a:lnTo>
                  <a:cubicBezTo>
                    <a:pt x="5761" y="112"/>
                    <a:pt x="5779" y="84"/>
                    <a:pt x="5779" y="56"/>
                  </a:cubicBezTo>
                  <a:cubicBezTo>
                    <a:pt x="5779" y="19"/>
                    <a:pt x="5761" y="0"/>
                    <a:pt x="57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78;p26">
              <a:extLst>
                <a:ext uri="{FF2B5EF4-FFF2-40B4-BE49-F238E27FC236}">
                  <a16:creationId xmlns:a16="http://schemas.microsoft.com/office/drawing/2014/main" id="{D92E5464-0221-07FA-9A2A-81CF03DBEEF5}"/>
                </a:ext>
              </a:extLst>
            </p:cNvPr>
            <p:cNvSpPr/>
            <p:nvPr/>
          </p:nvSpPr>
          <p:spPr>
            <a:xfrm>
              <a:off x="7340175" y="2456200"/>
              <a:ext cx="47800" cy="2825"/>
            </a:xfrm>
            <a:custGeom>
              <a:avLst/>
              <a:gdLst/>
              <a:ahLst/>
              <a:cxnLst/>
              <a:rect l="l" t="t" r="r" b="b"/>
              <a:pathLst>
                <a:path w="1912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855" y="112"/>
                  </a:lnTo>
                  <a:cubicBezTo>
                    <a:pt x="1883" y="112"/>
                    <a:pt x="1911" y="84"/>
                    <a:pt x="1911" y="56"/>
                  </a:cubicBezTo>
                  <a:cubicBezTo>
                    <a:pt x="1911" y="19"/>
                    <a:pt x="1883" y="1"/>
                    <a:pt x="1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79;p26">
              <a:extLst>
                <a:ext uri="{FF2B5EF4-FFF2-40B4-BE49-F238E27FC236}">
                  <a16:creationId xmlns:a16="http://schemas.microsoft.com/office/drawing/2014/main" id="{C6455279-A516-6F65-529C-9572E109B79D}"/>
                </a:ext>
              </a:extLst>
            </p:cNvPr>
            <p:cNvSpPr/>
            <p:nvPr/>
          </p:nvSpPr>
          <p:spPr>
            <a:xfrm>
              <a:off x="7398850" y="2456200"/>
              <a:ext cx="84675" cy="2825"/>
            </a:xfrm>
            <a:custGeom>
              <a:avLst/>
              <a:gdLst/>
              <a:ahLst/>
              <a:cxnLst/>
              <a:rect l="l" t="t" r="r" b="b"/>
              <a:pathLst>
                <a:path w="3387" h="113" extrusionOk="0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3330" y="112"/>
                  </a:lnTo>
                  <a:cubicBezTo>
                    <a:pt x="3358" y="112"/>
                    <a:pt x="3386" y="84"/>
                    <a:pt x="3386" y="56"/>
                  </a:cubicBezTo>
                  <a:cubicBezTo>
                    <a:pt x="3386" y="19"/>
                    <a:pt x="3358" y="1"/>
                    <a:pt x="3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80;p26">
              <a:extLst>
                <a:ext uri="{FF2B5EF4-FFF2-40B4-BE49-F238E27FC236}">
                  <a16:creationId xmlns:a16="http://schemas.microsoft.com/office/drawing/2014/main" id="{AEB21CFE-AFB3-19E7-FB47-B3BA0338544F}"/>
                </a:ext>
              </a:extLst>
            </p:cNvPr>
            <p:cNvSpPr/>
            <p:nvPr/>
          </p:nvSpPr>
          <p:spPr>
            <a:xfrm>
              <a:off x="7414375" y="2425125"/>
              <a:ext cx="500" cy="8850"/>
            </a:xfrm>
            <a:custGeom>
              <a:avLst/>
              <a:gdLst/>
              <a:ahLst/>
              <a:cxnLst/>
              <a:rect l="l" t="t" r="r" b="b"/>
              <a:pathLst>
                <a:path w="20" h="354" extrusionOk="0">
                  <a:moveTo>
                    <a:pt x="19" y="353"/>
                  </a:moveTo>
                  <a:cubicBezTo>
                    <a:pt x="19" y="233"/>
                    <a:pt x="19" y="12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" y="121"/>
                    <a:pt x="19" y="233"/>
                    <a:pt x="1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81;p26">
              <a:extLst>
                <a:ext uri="{FF2B5EF4-FFF2-40B4-BE49-F238E27FC236}">
                  <a16:creationId xmlns:a16="http://schemas.microsoft.com/office/drawing/2014/main" id="{2D5CF799-DDF8-963F-AC86-7BEC3A3C93A5}"/>
                </a:ext>
              </a:extLst>
            </p:cNvPr>
            <p:cNvSpPr/>
            <p:nvPr/>
          </p:nvSpPr>
          <p:spPr>
            <a:xfrm>
              <a:off x="7106150" y="2233800"/>
              <a:ext cx="232650" cy="165625"/>
            </a:xfrm>
            <a:custGeom>
              <a:avLst/>
              <a:gdLst/>
              <a:ahLst/>
              <a:cxnLst/>
              <a:rect l="l" t="t" r="r" b="b"/>
              <a:pathLst>
                <a:path w="9306" h="6625" extrusionOk="0">
                  <a:moveTo>
                    <a:pt x="168" y="1"/>
                  </a:moveTo>
                  <a:cubicBezTo>
                    <a:pt x="75" y="1"/>
                    <a:pt x="1" y="75"/>
                    <a:pt x="1" y="168"/>
                  </a:cubicBezTo>
                  <a:lnTo>
                    <a:pt x="1" y="6457"/>
                  </a:lnTo>
                  <a:cubicBezTo>
                    <a:pt x="1" y="6550"/>
                    <a:pt x="75" y="6624"/>
                    <a:pt x="168" y="6624"/>
                  </a:cubicBezTo>
                  <a:lnTo>
                    <a:pt x="9129" y="6624"/>
                  </a:lnTo>
                  <a:cubicBezTo>
                    <a:pt x="9222" y="6624"/>
                    <a:pt x="9305" y="6550"/>
                    <a:pt x="9305" y="6457"/>
                  </a:cubicBezTo>
                  <a:lnTo>
                    <a:pt x="9305" y="168"/>
                  </a:lnTo>
                  <a:cubicBezTo>
                    <a:pt x="9305" y="75"/>
                    <a:pt x="9222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82;p26">
              <a:extLst>
                <a:ext uri="{FF2B5EF4-FFF2-40B4-BE49-F238E27FC236}">
                  <a16:creationId xmlns:a16="http://schemas.microsoft.com/office/drawing/2014/main" id="{22DC0E62-26C1-401E-B3F1-B95C4EA3E210}"/>
                </a:ext>
              </a:extLst>
            </p:cNvPr>
            <p:cNvSpPr/>
            <p:nvPr/>
          </p:nvSpPr>
          <p:spPr>
            <a:xfrm>
              <a:off x="7104525" y="2232175"/>
              <a:ext cx="235675" cy="168850"/>
            </a:xfrm>
            <a:custGeom>
              <a:avLst/>
              <a:gdLst/>
              <a:ahLst/>
              <a:cxnLst/>
              <a:rect l="l" t="t" r="r" b="b"/>
              <a:pathLst>
                <a:path w="9427" h="6754" extrusionOk="0">
                  <a:moveTo>
                    <a:pt x="9194" y="121"/>
                  </a:moveTo>
                  <a:cubicBezTo>
                    <a:pt x="9259" y="121"/>
                    <a:pt x="9305" y="177"/>
                    <a:pt x="9305" y="233"/>
                  </a:cubicBezTo>
                  <a:lnTo>
                    <a:pt x="9305" y="6522"/>
                  </a:lnTo>
                  <a:cubicBezTo>
                    <a:pt x="9305" y="6587"/>
                    <a:pt x="9259" y="6633"/>
                    <a:pt x="9194" y="6633"/>
                  </a:cubicBezTo>
                  <a:lnTo>
                    <a:pt x="233" y="6633"/>
                  </a:lnTo>
                  <a:cubicBezTo>
                    <a:pt x="168" y="6633"/>
                    <a:pt x="122" y="6587"/>
                    <a:pt x="122" y="6522"/>
                  </a:cubicBezTo>
                  <a:lnTo>
                    <a:pt x="122" y="233"/>
                  </a:lnTo>
                  <a:cubicBezTo>
                    <a:pt x="122" y="177"/>
                    <a:pt x="177" y="121"/>
                    <a:pt x="233" y="121"/>
                  </a:cubicBezTo>
                  <a:close/>
                  <a:moveTo>
                    <a:pt x="233" y="1"/>
                  </a:moveTo>
                  <a:cubicBezTo>
                    <a:pt x="103" y="1"/>
                    <a:pt x="1" y="112"/>
                    <a:pt x="1" y="233"/>
                  </a:cubicBezTo>
                  <a:lnTo>
                    <a:pt x="1" y="6522"/>
                  </a:lnTo>
                  <a:cubicBezTo>
                    <a:pt x="1" y="6652"/>
                    <a:pt x="103" y="6754"/>
                    <a:pt x="233" y="6754"/>
                  </a:cubicBezTo>
                  <a:lnTo>
                    <a:pt x="9194" y="6754"/>
                  </a:lnTo>
                  <a:cubicBezTo>
                    <a:pt x="9324" y="6754"/>
                    <a:pt x="9426" y="6652"/>
                    <a:pt x="9426" y="6522"/>
                  </a:cubicBezTo>
                  <a:lnTo>
                    <a:pt x="9426" y="233"/>
                  </a:lnTo>
                  <a:cubicBezTo>
                    <a:pt x="9426" y="112"/>
                    <a:pt x="9324" y="1"/>
                    <a:pt x="9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83;p26">
              <a:extLst>
                <a:ext uri="{FF2B5EF4-FFF2-40B4-BE49-F238E27FC236}">
                  <a16:creationId xmlns:a16="http://schemas.microsoft.com/office/drawing/2014/main" id="{50DC5F6C-623A-E44F-F363-468505405D51}"/>
                </a:ext>
              </a:extLst>
            </p:cNvPr>
            <p:cNvSpPr/>
            <p:nvPr/>
          </p:nvSpPr>
          <p:spPr>
            <a:xfrm>
              <a:off x="7119150" y="2221275"/>
              <a:ext cx="232625" cy="27850"/>
            </a:xfrm>
            <a:custGeom>
              <a:avLst/>
              <a:gdLst/>
              <a:ahLst/>
              <a:cxnLst/>
              <a:rect l="l" t="t" r="r" b="b"/>
              <a:pathLst>
                <a:path w="9305" h="1114" extrusionOk="0">
                  <a:moveTo>
                    <a:pt x="204" y="1"/>
                  </a:moveTo>
                  <a:cubicBezTo>
                    <a:pt x="93" y="1"/>
                    <a:pt x="0" y="93"/>
                    <a:pt x="0" y="205"/>
                  </a:cubicBezTo>
                  <a:lnTo>
                    <a:pt x="0" y="1114"/>
                  </a:lnTo>
                  <a:lnTo>
                    <a:pt x="9305" y="1114"/>
                  </a:lnTo>
                  <a:lnTo>
                    <a:pt x="9305" y="260"/>
                  </a:lnTo>
                  <a:cubicBezTo>
                    <a:pt x="9305" y="112"/>
                    <a:pt x="9184" y="1"/>
                    <a:pt x="9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84;p26">
              <a:extLst>
                <a:ext uri="{FF2B5EF4-FFF2-40B4-BE49-F238E27FC236}">
                  <a16:creationId xmlns:a16="http://schemas.microsoft.com/office/drawing/2014/main" id="{39EB2899-0780-4D9C-DFAC-CDF5693D0E86}"/>
                </a:ext>
              </a:extLst>
            </p:cNvPr>
            <p:cNvSpPr/>
            <p:nvPr/>
          </p:nvSpPr>
          <p:spPr>
            <a:xfrm>
              <a:off x="7117750" y="2219650"/>
              <a:ext cx="235425" cy="30875"/>
            </a:xfrm>
            <a:custGeom>
              <a:avLst/>
              <a:gdLst/>
              <a:ahLst/>
              <a:cxnLst/>
              <a:rect l="l" t="t" r="r" b="b"/>
              <a:pathLst>
                <a:path w="9417" h="1235" extrusionOk="0">
                  <a:moveTo>
                    <a:pt x="9092" y="121"/>
                  </a:moveTo>
                  <a:cubicBezTo>
                    <a:pt x="9203" y="121"/>
                    <a:pt x="9296" y="214"/>
                    <a:pt x="9296" y="325"/>
                  </a:cubicBezTo>
                  <a:lnTo>
                    <a:pt x="9296" y="1123"/>
                  </a:lnTo>
                  <a:lnTo>
                    <a:pt x="112" y="1123"/>
                  </a:lnTo>
                  <a:lnTo>
                    <a:pt x="112" y="270"/>
                  </a:lnTo>
                  <a:cubicBezTo>
                    <a:pt x="112" y="186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12" y="1"/>
                    <a:pt x="1" y="121"/>
                    <a:pt x="1" y="270"/>
                  </a:cubicBezTo>
                  <a:lnTo>
                    <a:pt x="1" y="1234"/>
                  </a:lnTo>
                  <a:lnTo>
                    <a:pt x="9417" y="1234"/>
                  </a:lnTo>
                  <a:lnTo>
                    <a:pt x="9417" y="325"/>
                  </a:lnTo>
                  <a:cubicBezTo>
                    <a:pt x="9417" y="149"/>
                    <a:pt x="9268" y="1"/>
                    <a:pt x="9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85;p26">
              <a:extLst>
                <a:ext uri="{FF2B5EF4-FFF2-40B4-BE49-F238E27FC236}">
                  <a16:creationId xmlns:a16="http://schemas.microsoft.com/office/drawing/2014/main" id="{9648EC53-544C-18AC-5A40-3A6CA16DBA67}"/>
                </a:ext>
              </a:extLst>
            </p:cNvPr>
            <p:cNvSpPr/>
            <p:nvPr/>
          </p:nvSpPr>
          <p:spPr>
            <a:xfrm>
              <a:off x="7143950" y="2229150"/>
              <a:ext cx="11400" cy="11400"/>
            </a:xfrm>
            <a:custGeom>
              <a:avLst/>
              <a:gdLst/>
              <a:ahLst/>
              <a:cxnLst/>
              <a:rect l="l" t="t" r="r" b="b"/>
              <a:pathLst>
                <a:path w="456" h="456" extrusionOk="0">
                  <a:moveTo>
                    <a:pt x="233" y="112"/>
                  </a:moveTo>
                  <a:cubicBezTo>
                    <a:pt x="289" y="112"/>
                    <a:pt x="344" y="168"/>
                    <a:pt x="344" y="224"/>
                  </a:cubicBezTo>
                  <a:cubicBezTo>
                    <a:pt x="344" y="289"/>
                    <a:pt x="289" y="344"/>
                    <a:pt x="233" y="344"/>
                  </a:cubicBezTo>
                  <a:cubicBezTo>
                    <a:pt x="168" y="344"/>
                    <a:pt x="112" y="289"/>
                    <a:pt x="112" y="224"/>
                  </a:cubicBezTo>
                  <a:cubicBezTo>
                    <a:pt x="11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53" y="456"/>
                    <a:pt x="456" y="354"/>
                    <a:pt x="456" y="233"/>
                  </a:cubicBezTo>
                  <a:cubicBezTo>
                    <a:pt x="456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86;p26">
              <a:extLst>
                <a:ext uri="{FF2B5EF4-FFF2-40B4-BE49-F238E27FC236}">
                  <a16:creationId xmlns:a16="http://schemas.microsoft.com/office/drawing/2014/main" id="{4404B77A-94C8-5EE8-BA18-60C0E7913D9E}"/>
                </a:ext>
              </a:extLst>
            </p:cNvPr>
            <p:cNvSpPr/>
            <p:nvPr/>
          </p:nvSpPr>
          <p:spPr>
            <a:xfrm>
              <a:off x="7160650" y="2229150"/>
              <a:ext cx="11625" cy="11400"/>
            </a:xfrm>
            <a:custGeom>
              <a:avLst/>
              <a:gdLst/>
              <a:ahLst/>
              <a:cxnLst/>
              <a:rect l="l" t="t" r="r" b="b"/>
              <a:pathLst>
                <a:path w="465" h="456" extrusionOk="0">
                  <a:moveTo>
                    <a:pt x="233" y="112"/>
                  </a:moveTo>
                  <a:cubicBezTo>
                    <a:pt x="298" y="112"/>
                    <a:pt x="344" y="168"/>
                    <a:pt x="344" y="224"/>
                  </a:cubicBezTo>
                  <a:cubicBezTo>
                    <a:pt x="344" y="289"/>
                    <a:pt x="298" y="344"/>
                    <a:pt x="233" y="344"/>
                  </a:cubicBezTo>
                  <a:cubicBezTo>
                    <a:pt x="168" y="344"/>
                    <a:pt x="122" y="289"/>
                    <a:pt x="122" y="224"/>
                  </a:cubicBezTo>
                  <a:cubicBezTo>
                    <a:pt x="122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54"/>
                    <a:pt x="103" y="456"/>
                    <a:pt x="233" y="456"/>
                  </a:cubicBezTo>
                  <a:cubicBezTo>
                    <a:pt x="363" y="456"/>
                    <a:pt x="465" y="354"/>
                    <a:pt x="465" y="233"/>
                  </a:cubicBezTo>
                  <a:cubicBezTo>
                    <a:pt x="465" y="103"/>
                    <a:pt x="353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87;p26">
              <a:extLst>
                <a:ext uri="{FF2B5EF4-FFF2-40B4-BE49-F238E27FC236}">
                  <a16:creationId xmlns:a16="http://schemas.microsoft.com/office/drawing/2014/main" id="{432ABBE8-C6F5-194D-8DBB-263358E486F6}"/>
                </a:ext>
              </a:extLst>
            </p:cNvPr>
            <p:cNvSpPr/>
            <p:nvPr/>
          </p:nvSpPr>
          <p:spPr>
            <a:xfrm>
              <a:off x="7127275" y="2229150"/>
              <a:ext cx="11600" cy="11400"/>
            </a:xfrm>
            <a:custGeom>
              <a:avLst/>
              <a:gdLst/>
              <a:ahLst/>
              <a:cxnLst/>
              <a:rect l="l" t="t" r="r" b="b"/>
              <a:pathLst>
                <a:path w="464" h="456" extrusionOk="0">
                  <a:moveTo>
                    <a:pt x="232" y="112"/>
                  </a:moveTo>
                  <a:cubicBezTo>
                    <a:pt x="297" y="112"/>
                    <a:pt x="343" y="168"/>
                    <a:pt x="343" y="224"/>
                  </a:cubicBezTo>
                  <a:cubicBezTo>
                    <a:pt x="343" y="289"/>
                    <a:pt x="297" y="344"/>
                    <a:pt x="232" y="344"/>
                  </a:cubicBezTo>
                  <a:cubicBezTo>
                    <a:pt x="167" y="344"/>
                    <a:pt x="121" y="289"/>
                    <a:pt x="121" y="224"/>
                  </a:cubicBezTo>
                  <a:cubicBezTo>
                    <a:pt x="121" y="168"/>
                    <a:pt x="167" y="112"/>
                    <a:pt x="232" y="112"/>
                  </a:cubicBezTo>
                  <a:close/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cubicBezTo>
                    <a:pt x="0" y="354"/>
                    <a:pt x="102" y="456"/>
                    <a:pt x="232" y="456"/>
                  </a:cubicBezTo>
                  <a:cubicBezTo>
                    <a:pt x="362" y="456"/>
                    <a:pt x="464" y="354"/>
                    <a:pt x="464" y="233"/>
                  </a:cubicBezTo>
                  <a:cubicBezTo>
                    <a:pt x="464" y="103"/>
                    <a:pt x="36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88;p26">
              <a:extLst>
                <a:ext uri="{FF2B5EF4-FFF2-40B4-BE49-F238E27FC236}">
                  <a16:creationId xmlns:a16="http://schemas.microsoft.com/office/drawing/2014/main" id="{9769CF92-0F5B-BD1A-E857-3EB3CFE9CE75}"/>
                </a:ext>
              </a:extLst>
            </p:cNvPr>
            <p:cNvSpPr/>
            <p:nvPr/>
          </p:nvSpPr>
          <p:spPr>
            <a:xfrm>
              <a:off x="7118925" y="2249100"/>
              <a:ext cx="232625" cy="136625"/>
            </a:xfrm>
            <a:custGeom>
              <a:avLst/>
              <a:gdLst/>
              <a:ahLst/>
              <a:cxnLst/>
              <a:rect l="l" t="t" r="r" b="b"/>
              <a:pathLst>
                <a:path w="9305" h="5465" extrusionOk="0">
                  <a:moveTo>
                    <a:pt x="37" y="1"/>
                  </a:moveTo>
                  <a:cubicBezTo>
                    <a:pt x="19" y="1"/>
                    <a:pt x="0" y="19"/>
                    <a:pt x="0" y="29"/>
                  </a:cubicBezTo>
                  <a:lnTo>
                    <a:pt x="0" y="5437"/>
                  </a:lnTo>
                  <a:cubicBezTo>
                    <a:pt x="0" y="5455"/>
                    <a:pt x="19" y="5465"/>
                    <a:pt x="37" y="5465"/>
                  </a:cubicBezTo>
                  <a:lnTo>
                    <a:pt x="9277" y="5465"/>
                  </a:lnTo>
                  <a:cubicBezTo>
                    <a:pt x="9295" y="5465"/>
                    <a:pt x="9305" y="5455"/>
                    <a:pt x="9305" y="5437"/>
                  </a:cubicBezTo>
                  <a:lnTo>
                    <a:pt x="9305" y="29"/>
                  </a:lnTo>
                  <a:cubicBezTo>
                    <a:pt x="9305" y="19"/>
                    <a:pt x="9295" y="1"/>
                    <a:pt x="92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9;p26">
              <a:extLst>
                <a:ext uri="{FF2B5EF4-FFF2-40B4-BE49-F238E27FC236}">
                  <a16:creationId xmlns:a16="http://schemas.microsoft.com/office/drawing/2014/main" id="{C7C5F5E7-DDAF-2430-DD50-470BAF24AF98}"/>
                </a:ext>
              </a:extLst>
            </p:cNvPr>
            <p:cNvSpPr/>
            <p:nvPr/>
          </p:nvSpPr>
          <p:spPr>
            <a:xfrm>
              <a:off x="7117525" y="2247725"/>
              <a:ext cx="235650" cy="139625"/>
            </a:xfrm>
            <a:custGeom>
              <a:avLst/>
              <a:gdLst/>
              <a:ahLst/>
              <a:cxnLst/>
              <a:rect l="l" t="t" r="r" b="b"/>
              <a:pathLst>
                <a:path w="9426" h="5585" extrusionOk="0">
                  <a:moveTo>
                    <a:pt x="9305" y="111"/>
                  </a:moveTo>
                  <a:lnTo>
                    <a:pt x="9305" y="5464"/>
                  </a:lnTo>
                  <a:lnTo>
                    <a:pt x="121" y="5464"/>
                  </a:lnTo>
                  <a:lnTo>
                    <a:pt x="121" y="111"/>
                  </a:lnTo>
                  <a:close/>
                  <a:moveTo>
                    <a:pt x="93" y="0"/>
                  </a:moveTo>
                  <a:cubicBezTo>
                    <a:pt x="38" y="0"/>
                    <a:pt x="0" y="37"/>
                    <a:pt x="0" y="84"/>
                  </a:cubicBezTo>
                  <a:lnTo>
                    <a:pt x="0" y="5492"/>
                  </a:lnTo>
                  <a:cubicBezTo>
                    <a:pt x="0" y="5538"/>
                    <a:pt x="38" y="5585"/>
                    <a:pt x="93" y="5585"/>
                  </a:cubicBezTo>
                  <a:lnTo>
                    <a:pt x="9333" y="5585"/>
                  </a:lnTo>
                  <a:cubicBezTo>
                    <a:pt x="9379" y="5585"/>
                    <a:pt x="9426" y="5538"/>
                    <a:pt x="9426" y="5492"/>
                  </a:cubicBezTo>
                  <a:lnTo>
                    <a:pt x="9426" y="84"/>
                  </a:lnTo>
                  <a:cubicBezTo>
                    <a:pt x="9426" y="37"/>
                    <a:pt x="9379" y="0"/>
                    <a:pt x="9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0;p26">
              <a:extLst>
                <a:ext uri="{FF2B5EF4-FFF2-40B4-BE49-F238E27FC236}">
                  <a16:creationId xmlns:a16="http://schemas.microsoft.com/office/drawing/2014/main" id="{C718F2D1-2855-4E55-A795-E5F6684C33A0}"/>
                </a:ext>
              </a:extLst>
            </p:cNvPr>
            <p:cNvSpPr/>
            <p:nvPr/>
          </p:nvSpPr>
          <p:spPr>
            <a:xfrm>
              <a:off x="7224200" y="2280875"/>
              <a:ext cx="98600" cy="2825"/>
            </a:xfrm>
            <a:custGeom>
              <a:avLst/>
              <a:gdLst/>
              <a:ahLst/>
              <a:cxnLst/>
              <a:rect l="l" t="t" r="r" b="b"/>
              <a:pathLst>
                <a:path w="3944" h="113" extrusionOk="0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888" y="112"/>
                  </a:lnTo>
                  <a:cubicBezTo>
                    <a:pt x="3915" y="112"/>
                    <a:pt x="3943" y="84"/>
                    <a:pt x="3943" y="56"/>
                  </a:cubicBezTo>
                  <a:cubicBezTo>
                    <a:pt x="3943" y="19"/>
                    <a:pt x="3915" y="1"/>
                    <a:pt x="3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191;p26">
              <a:extLst>
                <a:ext uri="{FF2B5EF4-FFF2-40B4-BE49-F238E27FC236}">
                  <a16:creationId xmlns:a16="http://schemas.microsoft.com/office/drawing/2014/main" id="{47BFA83A-8B64-FDCA-9EC0-B78B8D6194F1}"/>
                </a:ext>
              </a:extLst>
            </p:cNvPr>
            <p:cNvSpPr/>
            <p:nvPr/>
          </p:nvSpPr>
          <p:spPr>
            <a:xfrm>
              <a:off x="7224200" y="2296650"/>
              <a:ext cx="36450" cy="3050"/>
            </a:xfrm>
            <a:custGeom>
              <a:avLst/>
              <a:gdLst/>
              <a:ahLst/>
              <a:cxnLst/>
              <a:rect l="l" t="t" r="r" b="b"/>
              <a:pathLst>
                <a:path w="1458" h="12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401" y="121"/>
                  </a:lnTo>
                  <a:cubicBezTo>
                    <a:pt x="1429" y="121"/>
                    <a:pt x="1457" y="93"/>
                    <a:pt x="1457" y="56"/>
                  </a:cubicBezTo>
                  <a:cubicBezTo>
                    <a:pt x="1457" y="28"/>
                    <a:pt x="1429" y="0"/>
                    <a:pt x="1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192;p26">
              <a:extLst>
                <a:ext uri="{FF2B5EF4-FFF2-40B4-BE49-F238E27FC236}">
                  <a16:creationId xmlns:a16="http://schemas.microsoft.com/office/drawing/2014/main" id="{93209469-6990-C736-420F-973B72896F8F}"/>
                </a:ext>
              </a:extLst>
            </p:cNvPr>
            <p:cNvSpPr/>
            <p:nvPr/>
          </p:nvSpPr>
          <p:spPr>
            <a:xfrm>
              <a:off x="7271525" y="2296650"/>
              <a:ext cx="43850" cy="3050"/>
            </a:xfrm>
            <a:custGeom>
              <a:avLst/>
              <a:gdLst/>
              <a:ahLst/>
              <a:cxnLst/>
              <a:rect l="l" t="t" r="r" b="b"/>
              <a:pathLst>
                <a:path w="1754" h="122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1698" y="121"/>
                  </a:lnTo>
                  <a:cubicBezTo>
                    <a:pt x="1726" y="121"/>
                    <a:pt x="1753" y="93"/>
                    <a:pt x="1753" y="56"/>
                  </a:cubicBezTo>
                  <a:cubicBezTo>
                    <a:pt x="1753" y="28"/>
                    <a:pt x="1726" y="0"/>
                    <a:pt x="1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193;p26">
              <a:extLst>
                <a:ext uri="{FF2B5EF4-FFF2-40B4-BE49-F238E27FC236}">
                  <a16:creationId xmlns:a16="http://schemas.microsoft.com/office/drawing/2014/main" id="{17605DBC-D1E8-81AA-D6F1-4310E58BBE23}"/>
                </a:ext>
              </a:extLst>
            </p:cNvPr>
            <p:cNvSpPr/>
            <p:nvPr/>
          </p:nvSpPr>
          <p:spPr>
            <a:xfrm>
              <a:off x="7224200" y="2344900"/>
              <a:ext cx="64275" cy="2800"/>
            </a:xfrm>
            <a:custGeom>
              <a:avLst/>
              <a:gdLst/>
              <a:ahLst/>
              <a:cxnLst/>
              <a:rect l="l" t="t" r="r" b="b"/>
              <a:pathLst>
                <a:path w="2571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2515" y="111"/>
                  </a:lnTo>
                  <a:cubicBezTo>
                    <a:pt x="2543" y="111"/>
                    <a:pt x="2570" y="84"/>
                    <a:pt x="2570" y="56"/>
                  </a:cubicBezTo>
                  <a:cubicBezTo>
                    <a:pt x="2570" y="19"/>
                    <a:pt x="2543" y="0"/>
                    <a:pt x="2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194;p26">
              <a:extLst>
                <a:ext uri="{FF2B5EF4-FFF2-40B4-BE49-F238E27FC236}">
                  <a16:creationId xmlns:a16="http://schemas.microsoft.com/office/drawing/2014/main" id="{ACF6E749-3A5B-06D8-922B-BCA0FEF33801}"/>
                </a:ext>
              </a:extLst>
            </p:cNvPr>
            <p:cNvSpPr/>
            <p:nvPr/>
          </p:nvSpPr>
          <p:spPr>
            <a:xfrm>
              <a:off x="7224200" y="2313350"/>
              <a:ext cx="99525" cy="2800"/>
            </a:xfrm>
            <a:custGeom>
              <a:avLst/>
              <a:gdLst/>
              <a:ahLst/>
              <a:cxnLst/>
              <a:rect l="l" t="t" r="r" b="b"/>
              <a:pathLst>
                <a:path w="3981" h="112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3925" y="112"/>
                  </a:lnTo>
                  <a:cubicBezTo>
                    <a:pt x="3953" y="112"/>
                    <a:pt x="3980" y="93"/>
                    <a:pt x="3980" y="56"/>
                  </a:cubicBezTo>
                  <a:cubicBezTo>
                    <a:pt x="3980" y="28"/>
                    <a:pt x="3953" y="0"/>
                    <a:pt x="3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195;p26">
              <a:extLst>
                <a:ext uri="{FF2B5EF4-FFF2-40B4-BE49-F238E27FC236}">
                  <a16:creationId xmlns:a16="http://schemas.microsoft.com/office/drawing/2014/main" id="{6A5C32D7-90B2-BC48-655C-014B6169943A}"/>
                </a:ext>
              </a:extLst>
            </p:cNvPr>
            <p:cNvSpPr/>
            <p:nvPr/>
          </p:nvSpPr>
          <p:spPr>
            <a:xfrm>
              <a:off x="7224200" y="2329125"/>
              <a:ext cx="33425" cy="3025"/>
            </a:xfrm>
            <a:custGeom>
              <a:avLst/>
              <a:gdLst/>
              <a:ahLst/>
              <a:cxnLst/>
              <a:rect l="l" t="t" r="r" b="b"/>
              <a:pathLst>
                <a:path w="1337" h="121" extrusionOk="0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81" y="121"/>
                  </a:lnTo>
                  <a:cubicBezTo>
                    <a:pt x="1309" y="121"/>
                    <a:pt x="1337" y="93"/>
                    <a:pt x="1337" y="65"/>
                  </a:cubicBezTo>
                  <a:cubicBezTo>
                    <a:pt x="1337" y="28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196;p26">
              <a:extLst>
                <a:ext uri="{FF2B5EF4-FFF2-40B4-BE49-F238E27FC236}">
                  <a16:creationId xmlns:a16="http://schemas.microsoft.com/office/drawing/2014/main" id="{515987C5-3B94-539D-E507-77FAF1567E51}"/>
                </a:ext>
              </a:extLst>
            </p:cNvPr>
            <p:cNvSpPr/>
            <p:nvPr/>
          </p:nvSpPr>
          <p:spPr>
            <a:xfrm>
              <a:off x="7264100" y="2329125"/>
              <a:ext cx="58700" cy="3025"/>
            </a:xfrm>
            <a:custGeom>
              <a:avLst/>
              <a:gdLst/>
              <a:ahLst/>
              <a:cxnLst/>
              <a:rect l="l" t="t" r="r" b="b"/>
              <a:pathLst>
                <a:path w="2348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292" y="121"/>
                  </a:lnTo>
                  <a:cubicBezTo>
                    <a:pt x="2319" y="121"/>
                    <a:pt x="2347" y="93"/>
                    <a:pt x="2347" y="65"/>
                  </a:cubicBezTo>
                  <a:cubicBezTo>
                    <a:pt x="2347" y="28"/>
                    <a:pt x="2319" y="0"/>
                    <a:pt x="2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197;p26">
              <a:extLst>
                <a:ext uri="{FF2B5EF4-FFF2-40B4-BE49-F238E27FC236}">
                  <a16:creationId xmlns:a16="http://schemas.microsoft.com/office/drawing/2014/main" id="{29BB4AA2-94E3-99D2-0099-AB7F1580DDE9}"/>
                </a:ext>
              </a:extLst>
            </p:cNvPr>
            <p:cNvSpPr/>
            <p:nvPr/>
          </p:nvSpPr>
          <p:spPr>
            <a:xfrm>
              <a:off x="7136550" y="2273925"/>
              <a:ext cx="70525" cy="70525"/>
            </a:xfrm>
            <a:custGeom>
              <a:avLst/>
              <a:gdLst/>
              <a:ahLst/>
              <a:cxnLst/>
              <a:rect l="l" t="t" r="r" b="b"/>
              <a:pathLst>
                <a:path w="2821" h="2821" extrusionOk="0">
                  <a:moveTo>
                    <a:pt x="1410" y="0"/>
                  </a:moveTo>
                  <a:cubicBezTo>
                    <a:pt x="631" y="0"/>
                    <a:pt x="0" y="631"/>
                    <a:pt x="0" y="1410"/>
                  </a:cubicBezTo>
                  <a:cubicBezTo>
                    <a:pt x="0" y="2190"/>
                    <a:pt x="631" y="2820"/>
                    <a:pt x="1410" y="2820"/>
                  </a:cubicBezTo>
                  <a:cubicBezTo>
                    <a:pt x="2189" y="2820"/>
                    <a:pt x="2820" y="2190"/>
                    <a:pt x="2820" y="1410"/>
                  </a:cubicBezTo>
                  <a:lnTo>
                    <a:pt x="1410" y="1410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198;p26">
              <a:extLst>
                <a:ext uri="{FF2B5EF4-FFF2-40B4-BE49-F238E27FC236}">
                  <a16:creationId xmlns:a16="http://schemas.microsoft.com/office/drawing/2014/main" id="{83FFC7C1-E85F-5DC8-9883-654A4706B1FB}"/>
                </a:ext>
              </a:extLst>
            </p:cNvPr>
            <p:cNvSpPr/>
            <p:nvPr/>
          </p:nvSpPr>
          <p:spPr>
            <a:xfrm>
              <a:off x="7135150" y="2272525"/>
              <a:ext cx="73300" cy="73550"/>
            </a:xfrm>
            <a:custGeom>
              <a:avLst/>
              <a:gdLst/>
              <a:ahLst/>
              <a:cxnLst/>
              <a:rect l="l" t="t" r="r" b="b"/>
              <a:pathLst>
                <a:path w="2932" h="2942" extrusionOk="0">
                  <a:moveTo>
                    <a:pt x="1411" y="121"/>
                  </a:moveTo>
                  <a:lnTo>
                    <a:pt x="1411" y="1466"/>
                  </a:lnTo>
                  <a:cubicBezTo>
                    <a:pt x="1411" y="1504"/>
                    <a:pt x="1438" y="1531"/>
                    <a:pt x="1466" y="1531"/>
                  </a:cubicBezTo>
                  <a:lnTo>
                    <a:pt x="2821" y="1531"/>
                  </a:lnTo>
                  <a:cubicBezTo>
                    <a:pt x="2783" y="2246"/>
                    <a:pt x="2190" y="2821"/>
                    <a:pt x="1466" y="2821"/>
                  </a:cubicBezTo>
                  <a:cubicBezTo>
                    <a:pt x="724" y="2821"/>
                    <a:pt x="112" y="2218"/>
                    <a:pt x="112" y="1466"/>
                  </a:cubicBezTo>
                  <a:cubicBezTo>
                    <a:pt x="112" y="743"/>
                    <a:pt x="687" y="149"/>
                    <a:pt x="1411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76"/>
                  </a:cubicBezTo>
                  <a:cubicBezTo>
                    <a:pt x="0" y="2283"/>
                    <a:pt x="659" y="2941"/>
                    <a:pt x="1466" y="2941"/>
                  </a:cubicBezTo>
                  <a:cubicBezTo>
                    <a:pt x="2273" y="2941"/>
                    <a:pt x="2932" y="2283"/>
                    <a:pt x="2932" y="1476"/>
                  </a:cubicBezTo>
                  <a:cubicBezTo>
                    <a:pt x="2932" y="1439"/>
                    <a:pt x="2913" y="1411"/>
                    <a:pt x="2876" y="1411"/>
                  </a:cubicBezTo>
                  <a:lnTo>
                    <a:pt x="1522" y="1411"/>
                  </a:lnTo>
                  <a:lnTo>
                    <a:pt x="1522" y="56"/>
                  </a:lnTo>
                  <a:cubicBezTo>
                    <a:pt x="1522" y="29"/>
                    <a:pt x="1503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199;p26">
              <a:extLst>
                <a:ext uri="{FF2B5EF4-FFF2-40B4-BE49-F238E27FC236}">
                  <a16:creationId xmlns:a16="http://schemas.microsoft.com/office/drawing/2014/main" id="{A0F97BB2-2380-1438-707B-7A8BB1995A1D}"/>
                </a:ext>
              </a:extLst>
            </p:cNvPr>
            <p:cNvSpPr/>
            <p:nvPr/>
          </p:nvSpPr>
          <p:spPr>
            <a:xfrm>
              <a:off x="7133525" y="2274375"/>
              <a:ext cx="70525" cy="70550"/>
            </a:xfrm>
            <a:custGeom>
              <a:avLst/>
              <a:gdLst/>
              <a:ahLst/>
              <a:cxnLst/>
              <a:rect l="l" t="t" r="r" b="b"/>
              <a:pathLst>
                <a:path w="2821" h="2822" extrusionOk="0">
                  <a:moveTo>
                    <a:pt x="1411" y="1"/>
                  </a:moveTo>
                  <a:cubicBezTo>
                    <a:pt x="631" y="1"/>
                    <a:pt x="1" y="632"/>
                    <a:pt x="1" y="1411"/>
                  </a:cubicBezTo>
                  <a:cubicBezTo>
                    <a:pt x="1" y="2190"/>
                    <a:pt x="631" y="2821"/>
                    <a:pt x="1411" y="2821"/>
                  </a:cubicBezTo>
                  <a:cubicBezTo>
                    <a:pt x="2190" y="2821"/>
                    <a:pt x="2821" y="2190"/>
                    <a:pt x="2821" y="1411"/>
                  </a:cubicBezTo>
                  <a:lnTo>
                    <a:pt x="1411" y="1411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00;p26">
              <a:extLst>
                <a:ext uri="{FF2B5EF4-FFF2-40B4-BE49-F238E27FC236}">
                  <a16:creationId xmlns:a16="http://schemas.microsoft.com/office/drawing/2014/main" id="{0E72E92D-95C0-DE04-6598-1812ED3CAB36}"/>
                </a:ext>
              </a:extLst>
            </p:cNvPr>
            <p:cNvSpPr/>
            <p:nvPr/>
          </p:nvSpPr>
          <p:spPr>
            <a:xfrm>
              <a:off x="7132125" y="2273000"/>
              <a:ext cx="73325" cy="73525"/>
            </a:xfrm>
            <a:custGeom>
              <a:avLst/>
              <a:gdLst/>
              <a:ahLst/>
              <a:cxnLst/>
              <a:rect l="l" t="t" r="r" b="b"/>
              <a:pathLst>
                <a:path w="2933" h="2941" extrusionOk="0">
                  <a:moveTo>
                    <a:pt x="1411" y="121"/>
                  </a:moveTo>
                  <a:lnTo>
                    <a:pt x="1411" y="1531"/>
                  </a:lnTo>
                  <a:lnTo>
                    <a:pt x="2812" y="1531"/>
                  </a:lnTo>
                  <a:cubicBezTo>
                    <a:pt x="2784" y="2245"/>
                    <a:pt x="2190" y="2820"/>
                    <a:pt x="1467" y="2820"/>
                  </a:cubicBezTo>
                  <a:cubicBezTo>
                    <a:pt x="715" y="2820"/>
                    <a:pt x="112" y="2217"/>
                    <a:pt x="112" y="1466"/>
                  </a:cubicBezTo>
                  <a:cubicBezTo>
                    <a:pt x="112" y="742"/>
                    <a:pt x="687" y="149"/>
                    <a:pt x="1411" y="121"/>
                  </a:cubicBezTo>
                  <a:close/>
                  <a:moveTo>
                    <a:pt x="1467" y="0"/>
                  </a:moveTo>
                  <a:cubicBezTo>
                    <a:pt x="660" y="0"/>
                    <a:pt x="1" y="659"/>
                    <a:pt x="1" y="1466"/>
                  </a:cubicBezTo>
                  <a:cubicBezTo>
                    <a:pt x="1" y="2282"/>
                    <a:pt x="660" y="2941"/>
                    <a:pt x="1467" y="2941"/>
                  </a:cubicBezTo>
                  <a:cubicBezTo>
                    <a:pt x="2274" y="2941"/>
                    <a:pt x="2932" y="2282"/>
                    <a:pt x="2932" y="1466"/>
                  </a:cubicBezTo>
                  <a:lnTo>
                    <a:pt x="2932" y="1410"/>
                  </a:lnTo>
                  <a:lnTo>
                    <a:pt x="1522" y="1410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01;p26">
              <a:extLst>
                <a:ext uri="{FF2B5EF4-FFF2-40B4-BE49-F238E27FC236}">
                  <a16:creationId xmlns:a16="http://schemas.microsoft.com/office/drawing/2014/main" id="{0CC6F917-E7D6-B06C-6607-DC236A0B64F9}"/>
                </a:ext>
              </a:extLst>
            </p:cNvPr>
            <p:cNvSpPr/>
            <p:nvPr/>
          </p:nvSpPr>
          <p:spPr>
            <a:xfrm>
              <a:off x="7288225" y="2174500"/>
              <a:ext cx="117825" cy="104850"/>
            </a:xfrm>
            <a:custGeom>
              <a:avLst/>
              <a:gdLst/>
              <a:ahLst/>
              <a:cxnLst/>
              <a:rect l="l" t="t" r="r" b="b"/>
              <a:pathLst>
                <a:path w="4713" h="4194" extrusionOk="0">
                  <a:moveTo>
                    <a:pt x="2354" y="0"/>
                  </a:moveTo>
                  <a:cubicBezTo>
                    <a:pt x="1744" y="0"/>
                    <a:pt x="1140" y="266"/>
                    <a:pt x="724" y="777"/>
                  </a:cubicBezTo>
                  <a:cubicBezTo>
                    <a:pt x="0" y="1677"/>
                    <a:pt x="130" y="2994"/>
                    <a:pt x="1030" y="3727"/>
                  </a:cubicBezTo>
                  <a:cubicBezTo>
                    <a:pt x="1420" y="4040"/>
                    <a:pt x="1888" y="4194"/>
                    <a:pt x="2352" y="4194"/>
                  </a:cubicBezTo>
                  <a:cubicBezTo>
                    <a:pt x="2961" y="4194"/>
                    <a:pt x="3564" y="3931"/>
                    <a:pt x="3980" y="3421"/>
                  </a:cubicBezTo>
                  <a:cubicBezTo>
                    <a:pt x="4713" y="2521"/>
                    <a:pt x="4573" y="1204"/>
                    <a:pt x="3674" y="471"/>
                  </a:cubicBezTo>
                  <a:cubicBezTo>
                    <a:pt x="3285" y="154"/>
                    <a:pt x="2818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02;p26">
              <a:extLst>
                <a:ext uri="{FF2B5EF4-FFF2-40B4-BE49-F238E27FC236}">
                  <a16:creationId xmlns:a16="http://schemas.microsoft.com/office/drawing/2014/main" id="{CAEA2A9C-BCBE-0EFF-3FCB-4D0F3DBF2A8F}"/>
                </a:ext>
              </a:extLst>
            </p:cNvPr>
            <p:cNvSpPr/>
            <p:nvPr/>
          </p:nvSpPr>
          <p:spPr>
            <a:xfrm>
              <a:off x="7293325" y="2173275"/>
              <a:ext cx="107625" cy="107625"/>
            </a:xfrm>
            <a:custGeom>
              <a:avLst/>
              <a:gdLst/>
              <a:ahLst/>
              <a:cxnLst/>
              <a:rect l="l" t="t" r="r" b="b"/>
              <a:pathLst>
                <a:path w="4305" h="4305" extrusionOk="0">
                  <a:moveTo>
                    <a:pt x="2152" y="112"/>
                  </a:moveTo>
                  <a:cubicBezTo>
                    <a:pt x="3275" y="112"/>
                    <a:pt x="4193" y="1030"/>
                    <a:pt x="4193" y="2153"/>
                  </a:cubicBezTo>
                  <a:cubicBezTo>
                    <a:pt x="4193" y="3275"/>
                    <a:pt x="3275" y="4193"/>
                    <a:pt x="2152" y="4193"/>
                  </a:cubicBezTo>
                  <a:cubicBezTo>
                    <a:pt x="1030" y="4193"/>
                    <a:pt x="111" y="3275"/>
                    <a:pt x="111" y="2153"/>
                  </a:cubicBezTo>
                  <a:cubicBezTo>
                    <a:pt x="111" y="1030"/>
                    <a:pt x="1030" y="112"/>
                    <a:pt x="2152" y="112"/>
                  </a:cubicBezTo>
                  <a:close/>
                  <a:moveTo>
                    <a:pt x="2152" y="0"/>
                  </a:moveTo>
                  <a:cubicBezTo>
                    <a:pt x="965" y="0"/>
                    <a:pt x="0" y="965"/>
                    <a:pt x="0" y="2153"/>
                  </a:cubicBezTo>
                  <a:cubicBezTo>
                    <a:pt x="0" y="3340"/>
                    <a:pt x="965" y="4305"/>
                    <a:pt x="2152" y="4305"/>
                  </a:cubicBezTo>
                  <a:cubicBezTo>
                    <a:pt x="3340" y="4305"/>
                    <a:pt x="4305" y="3340"/>
                    <a:pt x="4305" y="2153"/>
                  </a:cubicBezTo>
                  <a:cubicBezTo>
                    <a:pt x="4305" y="965"/>
                    <a:pt x="3340" y="0"/>
                    <a:pt x="2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03;p26">
              <a:extLst>
                <a:ext uri="{FF2B5EF4-FFF2-40B4-BE49-F238E27FC236}">
                  <a16:creationId xmlns:a16="http://schemas.microsoft.com/office/drawing/2014/main" id="{90F006E0-0190-7F73-3581-13BB7564EB7B}"/>
                </a:ext>
              </a:extLst>
            </p:cNvPr>
            <p:cNvSpPr/>
            <p:nvPr/>
          </p:nvSpPr>
          <p:spPr>
            <a:xfrm>
              <a:off x="7296575" y="2169100"/>
              <a:ext cx="112725" cy="104825"/>
            </a:xfrm>
            <a:custGeom>
              <a:avLst/>
              <a:gdLst/>
              <a:ahLst/>
              <a:cxnLst/>
              <a:rect l="l" t="t" r="r" b="b"/>
              <a:pathLst>
                <a:path w="4509" h="4193" extrusionOk="0">
                  <a:moveTo>
                    <a:pt x="2260" y="1"/>
                  </a:moveTo>
                  <a:cubicBezTo>
                    <a:pt x="2148" y="1"/>
                    <a:pt x="2035" y="10"/>
                    <a:pt x="1920" y="28"/>
                  </a:cubicBezTo>
                  <a:cubicBezTo>
                    <a:pt x="779" y="214"/>
                    <a:pt x="0" y="1290"/>
                    <a:pt x="186" y="2431"/>
                  </a:cubicBezTo>
                  <a:cubicBezTo>
                    <a:pt x="353" y="3459"/>
                    <a:pt x="1242" y="4193"/>
                    <a:pt x="2251" y="4193"/>
                  </a:cubicBezTo>
                  <a:cubicBezTo>
                    <a:pt x="2362" y="4193"/>
                    <a:pt x="2475" y="4184"/>
                    <a:pt x="2588" y="4166"/>
                  </a:cubicBezTo>
                  <a:cubicBezTo>
                    <a:pt x="3739" y="3980"/>
                    <a:pt x="4509" y="2904"/>
                    <a:pt x="4323" y="1763"/>
                  </a:cubicBezTo>
                  <a:cubicBezTo>
                    <a:pt x="4156" y="728"/>
                    <a:pt x="3268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204;p26">
              <a:extLst>
                <a:ext uri="{FF2B5EF4-FFF2-40B4-BE49-F238E27FC236}">
                  <a16:creationId xmlns:a16="http://schemas.microsoft.com/office/drawing/2014/main" id="{C6673922-D4B9-D855-1F40-66E15F436DA2}"/>
                </a:ext>
              </a:extLst>
            </p:cNvPr>
            <p:cNvSpPr/>
            <p:nvPr/>
          </p:nvSpPr>
          <p:spPr>
            <a:xfrm>
              <a:off x="7299125" y="2167700"/>
              <a:ext cx="107850" cy="107650"/>
            </a:xfrm>
            <a:custGeom>
              <a:avLst/>
              <a:gdLst/>
              <a:ahLst/>
              <a:cxnLst/>
              <a:rect l="l" t="t" r="r" b="b"/>
              <a:pathLst>
                <a:path w="4314" h="4306" extrusionOk="0">
                  <a:moveTo>
                    <a:pt x="2162" y="121"/>
                  </a:moveTo>
                  <a:cubicBezTo>
                    <a:pt x="3284" y="121"/>
                    <a:pt x="4193" y="1030"/>
                    <a:pt x="4193" y="2153"/>
                  </a:cubicBezTo>
                  <a:cubicBezTo>
                    <a:pt x="4193" y="3275"/>
                    <a:pt x="3284" y="4194"/>
                    <a:pt x="2162" y="4194"/>
                  </a:cubicBezTo>
                  <a:cubicBezTo>
                    <a:pt x="1030" y="4194"/>
                    <a:pt x="121" y="3275"/>
                    <a:pt x="121" y="2153"/>
                  </a:cubicBezTo>
                  <a:cubicBezTo>
                    <a:pt x="121" y="1030"/>
                    <a:pt x="1030" y="121"/>
                    <a:pt x="2162" y="121"/>
                  </a:cubicBezTo>
                  <a:close/>
                  <a:moveTo>
                    <a:pt x="2162" y="1"/>
                  </a:moveTo>
                  <a:cubicBezTo>
                    <a:pt x="974" y="1"/>
                    <a:pt x="0" y="965"/>
                    <a:pt x="0" y="2153"/>
                  </a:cubicBezTo>
                  <a:cubicBezTo>
                    <a:pt x="0" y="3340"/>
                    <a:pt x="974" y="4305"/>
                    <a:pt x="2162" y="4305"/>
                  </a:cubicBezTo>
                  <a:cubicBezTo>
                    <a:pt x="3349" y="4305"/>
                    <a:pt x="4314" y="3340"/>
                    <a:pt x="4314" y="2153"/>
                  </a:cubicBezTo>
                  <a:cubicBezTo>
                    <a:pt x="4314" y="965"/>
                    <a:pt x="3349" y="1"/>
                    <a:pt x="2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05;p26">
              <a:extLst>
                <a:ext uri="{FF2B5EF4-FFF2-40B4-BE49-F238E27FC236}">
                  <a16:creationId xmlns:a16="http://schemas.microsoft.com/office/drawing/2014/main" id="{48807780-F503-D094-36DF-FB59D9A624A4}"/>
                </a:ext>
              </a:extLst>
            </p:cNvPr>
            <p:cNvSpPr/>
            <p:nvPr/>
          </p:nvSpPr>
          <p:spPr>
            <a:xfrm>
              <a:off x="7335750" y="2167700"/>
              <a:ext cx="34125" cy="107650"/>
            </a:xfrm>
            <a:custGeom>
              <a:avLst/>
              <a:gdLst/>
              <a:ahLst/>
              <a:cxnLst/>
              <a:rect l="l" t="t" r="r" b="b"/>
              <a:pathLst>
                <a:path w="1365" h="4306" extrusionOk="0">
                  <a:moveTo>
                    <a:pt x="678" y="121"/>
                  </a:moveTo>
                  <a:cubicBezTo>
                    <a:pt x="947" y="121"/>
                    <a:pt x="1244" y="956"/>
                    <a:pt x="1244" y="2153"/>
                  </a:cubicBezTo>
                  <a:cubicBezTo>
                    <a:pt x="1244" y="3359"/>
                    <a:pt x="947" y="4194"/>
                    <a:pt x="678" y="4194"/>
                  </a:cubicBezTo>
                  <a:cubicBezTo>
                    <a:pt x="409" y="4194"/>
                    <a:pt x="112" y="3359"/>
                    <a:pt x="112" y="2153"/>
                  </a:cubicBezTo>
                  <a:cubicBezTo>
                    <a:pt x="112" y="956"/>
                    <a:pt x="409" y="121"/>
                    <a:pt x="678" y="121"/>
                  </a:cubicBezTo>
                  <a:close/>
                  <a:moveTo>
                    <a:pt x="678" y="1"/>
                  </a:moveTo>
                  <a:cubicBezTo>
                    <a:pt x="233" y="1"/>
                    <a:pt x="1" y="1114"/>
                    <a:pt x="1" y="2153"/>
                  </a:cubicBezTo>
                  <a:cubicBezTo>
                    <a:pt x="1" y="3201"/>
                    <a:pt x="233" y="4305"/>
                    <a:pt x="678" y="4305"/>
                  </a:cubicBezTo>
                  <a:cubicBezTo>
                    <a:pt x="1123" y="4305"/>
                    <a:pt x="1364" y="3201"/>
                    <a:pt x="1364" y="2153"/>
                  </a:cubicBezTo>
                  <a:cubicBezTo>
                    <a:pt x="1364" y="1114"/>
                    <a:pt x="1123" y="1"/>
                    <a:pt x="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06;p26">
              <a:extLst>
                <a:ext uri="{FF2B5EF4-FFF2-40B4-BE49-F238E27FC236}">
                  <a16:creationId xmlns:a16="http://schemas.microsoft.com/office/drawing/2014/main" id="{BC8C4715-F9D3-C06E-5311-C5CF08417964}"/>
                </a:ext>
              </a:extLst>
            </p:cNvPr>
            <p:cNvSpPr/>
            <p:nvPr/>
          </p:nvSpPr>
          <p:spPr>
            <a:xfrm>
              <a:off x="7303050" y="2203425"/>
              <a:ext cx="99050" cy="2800"/>
            </a:xfrm>
            <a:custGeom>
              <a:avLst/>
              <a:gdLst/>
              <a:ahLst/>
              <a:cxnLst/>
              <a:rect l="l" t="t" r="r" b="b"/>
              <a:pathLst>
                <a:path w="3962" h="112" extrusionOk="0">
                  <a:moveTo>
                    <a:pt x="1" y="0"/>
                  </a:moveTo>
                  <a:lnTo>
                    <a:pt x="1" y="112"/>
                  </a:lnTo>
                  <a:lnTo>
                    <a:pt x="3962" y="112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07;p26">
              <a:extLst>
                <a:ext uri="{FF2B5EF4-FFF2-40B4-BE49-F238E27FC236}">
                  <a16:creationId xmlns:a16="http://schemas.microsoft.com/office/drawing/2014/main" id="{616AE6BC-7C5E-65BC-DE38-213A393BD265}"/>
                </a:ext>
              </a:extLst>
            </p:cNvPr>
            <p:cNvSpPr/>
            <p:nvPr/>
          </p:nvSpPr>
          <p:spPr>
            <a:xfrm>
              <a:off x="7303050" y="2238675"/>
              <a:ext cx="99050" cy="3025"/>
            </a:xfrm>
            <a:custGeom>
              <a:avLst/>
              <a:gdLst/>
              <a:ahLst/>
              <a:cxnLst/>
              <a:rect l="l" t="t" r="r" b="b"/>
              <a:pathLst>
                <a:path w="3962" h="121" extrusionOk="0">
                  <a:moveTo>
                    <a:pt x="1" y="0"/>
                  </a:moveTo>
                  <a:lnTo>
                    <a:pt x="1" y="121"/>
                  </a:lnTo>
                  <a:lnTo>
                    <a:pt x="3962" y="121"/>
                  </a:lnTo>
                  <a:lnTo>
                    <a:pt x="3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37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2"/>
    </mc:Choice>
    <mc:Fallback xmlns="">
      <p:transition spd="slow" advTm="187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Presentazione su schermo (16:9)</PresentationFormat>
  <Paragraphs>73</Paragraphs>
  <Slides>14</Slides>
  <Notes>9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Open Sans</vt:lpstr>
      <vt:lpstr>Sora</vt:lpstr>
      <vt:lpstr>Software Engineering Business Plan by Slidesgo</vt:lpstr>
      <vt:lpstr>Progetto isw  S’Albergadora</vt:lpstr>
      <vt:lpstr>Indice</vt:lpstr>
      <vt:lpstr>Diagramma dei casi d’uso</vt:lpstr>
      <vt:lpstr>Caso d’uso : Effettua Prenotazione </vt:lpstr>
      <vt:lpstr>Caso d’uso : Aggiungi Albergo</vt:lpstr>
      <vt:lpstr>Diagramma delle classi</vt:lpstr>
      <vt:lpstr>Diagramma di sequenza </vt:lpstr>
      <vt:lpstr>Models</vt:lpstr>
      <vt:lpstr>Views </vt:lpstr>
      <vt:lpstr>Forms e Templates </vt:lpstr>
      <vt:lpstr>Test</vt:lpstr>
      <vt:lpstr>Demo lato Cliente</vt:lpstr>
      <vt:lpstr>Demo lato Albergatore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Chiara Mameli</cp:lastModifiedBy>
  <cp:revision>5</cp:revision>
  <dcterms:modified xsi:type="dcterms:W3CDTF">2024-07-16T19:34:45Z</dcterms:modified>
</cp:coreProperties>
</file>